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handoutMasters/handoutMaster1.xml" ContentType="application/vnd.openxmlformats-officedocument.presentationml.handoutMaster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14"/>
  </p:handoutMasterIdLst>
  <p:sldIdLst>
    <p:sldId id="256" r:id="rId3"/>
    <p:sldId id="257" r:id="rId5"/>
    <p:sldId id="258" r:id="rId6"/>
    <p:sldId id="259" r:id="rId7"/>
    <p:sldId id="260" r:id="rId8"/>
    <p:sldId id="273" r:id="rId9"/>
    <p:sldId id="272" r:id="rId10"/>
    <p:sldId id="267" r:id="rId11"/>
    <p:sldId id="274" r:id="rId12"/>
    <p:sldId id="275" r:id="rId13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8" autoAdjust="0"/>
    <p:restoredTop sz="93969" autoAdjust="0"/>
  </p:normalViewPr>
  <p:slideViewPr>
    <p:cSldViewPr snapToGrid="0" showGuides="1">
      <p:cViewPr varScale="1">
        <p:scale>
          <a:sx n="61" d="100"/>
          <a:sy n="61" d="100"/>
        </p:scale>
        <p:origin x="978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2898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A7A77C-EEF2-46E1-BF6E-7D456E97C262}" type="doc">
      <dgm:prSet loTypeId="urn:microsoft.com/office/officeart/2008/layout/LinedList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359C27B-490D-468C-9068-E4692D16D91F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EBAF6CCF-2E6A-41A8-A7DD-DE4325D333C6}" cxnId="{7568EF54-1827-42F0-95AB-1FE5160B646C}" type="parTrans">
      <dgm:prSet/>
      <dgm:spPr/>
      <dgm:t>
        <a:bodyPr/>
        <a:lstStyle/>
        <a:p>
          <a:endParaRPr lang="en-US"/>
        </a:p>
      </dgm:t>
    </dgm:pt>
    <dgm:pt modelId="{C95BE106-B8FC-446D-99D1-527E0A297256}" cxnId="{7568EF54-1827-42F0-95AB-1FE5160B646C}" type="sibTrans">
      <dgm:prSet/>
      <dgm:spPr/>
      <dgm:t>
        <a:bodyPr/>
        <a:lstStyle/>
        <a:p>
          <a:endParaRPr lang="en-US"/>
        </a:p>
      </dgm:t>
    </dgm:pt>
    <dgm:pt modelId="{90FA2FA7-BF7C-440E-A8D5-50CFC2F451A2}">
      <dgm:prSet/>
      <dgm:spPr/>
      <dgm:t>
        <a:bodyPr/>
        <a:lstStyle/>
        <a:p>
          <a:r>
            <a:rPr lang="en-US"/>
            <a:t>Literature Review</a:t>
          </a:r>
        </a:p>
      </dgm:t>
    </dgm:pt>
    <dgm:pt modelId="{C835FA99-135D-423F-9945-1DF4FC6990E3}" cxnId="{7A99F3BC-EF9F-4F2B-81B5-FC0A28C0AD89}" type="parTrans">
      <dgm:prSet/>
      <dgm:spPr/>
      <dgm:t>
        <a:bodyPr/>
        <a:lstStyle/>
        <a:p>
          <a:endParaRPr lang="en-US"/>
        </a:p>
      </dgm:t>
    </dgm:pt>
    <dgm:pt modelId="{2C93FF22-F83B-442E-8344-5A2A2D030F09}" cxnId="{7A99F3BC-EF9F-4F2B-81B5-FC0A28C0AD89}" type="sibTrans">
      <dgm:prSet/>
      <dgm:spPr/>
      <dgm:t>
        <a:bodyPr/>
        <a:lstStyle/>
        <a:p>
          <a:endParaRPr lang="en-US"/>
        </a:p>
      </dgm:t>
    </dgm:pt>
    <dgm:pt modelId="{F44356D9-BC3D-4A13-A3AF-0C3326338EBF}">
      <dgm:prSet/>
      <dgm:spPr/>
      <dgm:t>
        <a:bodyPr/>
        <a:lstStyle/>
        <a:p>
          <a:r>
            <a:rPr lang="en-US"/>
            <a:t>Proposed Solution</a:t>
          </a:r>
        </a:p>
      </dgm:t>
    </dgm:pt>
    <dgm:pt modelId="{EDA22791-FD2C-4C95-8D32-E7ADF142842F}" cxnId="{F50F229C-18C6-4F73-88B0-FDE8593C01B0}" type="parTrans">
      <dgm:prSet/>
      <dgm:spPr/>
      <dgm:t>
        <a:bodyPr/>
        <a:lstStyle/>
        <a:p>
          <a:endParaRPr lang="en-US"/>
        </a:p>
      </dgm:t>
    </dgm:pt>
    <dgm:pt modelId="{2168D296-63BA-477E-9FF1-77A8274E2EFF}" cxnId="{F50F229C-18C6-4F73-88B0-FDE8593C01B0}" type="sibTrans">
      <dgm:prSet/>
      <dgm:spPr/>
      <dgm:t>
        <a:bodyPr/>
        <a:lstStyle/>
        <a:p>
          <a:endParaRPr lang="en-US"/>
        </a:p>
      </dgm:t>
    </dgm:pt>
    <dgm:pt modelId="{A0354901-0CF6-4A5F-8DAD-5264F0FC8909}">
      <dgm:prSet/>
      <dgm:spPr/>
      <dgm:t>
        <a:bodyPr/>
        <a:lstStyle/>
        <a:p>
          <a:r>
            <a:rPr lang="en-US"/>
            <a:t>Results</a:t>
          </a:r>
        </a:p>
      </dgm:t>
    </dgm:pt>
    <dgm:pt modelId="{2F96A3C4-5E94-4A82-A3F7-EB6AB1E3592C}" cxnId="{AB9B21F1-E8A2-48DC-905A-169807E05E65}" type="parTrans">
      <dgm:prSet/>
      <dgm:spPr/>
      <dgm:t>
        <a:bodyPr/>
        <a:lstStyle/>
        <a:p>
          <a:endParaRPr lang="en-US"/>
        </a:p>
      </dgm:t>
    </dgm:pt>
    <dgm:pt modelId="{DC8B33FC-F217-4079-B82F-4A59C4398F10}" cxnId="{AB9B21F1-E8A2-48DC-905A-169807E05E65}" type="sibTrans">
      <dgm:prSet/>
      <dgm:spPr/>
      <dgm:t>
        <a:bodyPr/>
        <a:lstStyle/>
        <a:p>
          <a:endParaRPr lang="en-US"/>
        </a:p>
      </dgm:t>
    </dgm:pt>
    <dgm:pt modelId="{F72CD4DE-E647-4933-B93A-DA90B7B25F47}">
      <dgm:prSet/>
      <dgm:spPr/>
      <dgm:t>
        <a:bodyPr/>
        <a:lstStyle/>
        <a:p>
          <a:r>
            <a:rPr lang="en-US">
              <a:latin typeface="Century Gothic" panose="020B0502020202020204"/>
            </a:rPr>
            <a:t>Learning</a:t>
          </a:r>
          <a:endParaRPr lang="en-US"/>
        </a:p>
      </dgm:t>
    </dgm:pt>
    <dgm:pt modelId="{B7B2D6EA-5E27-4EC8-BFE6-1991287EBD56}" cxnId="{0F25E821-2550-4926-9503-66AA484611E1}" type="parTrans">
      <dgm:prSet/>
      <dgm:spPr/>
      <dgm:t>
        <a:bodyPr/>
        <a:lstStyle/>
        <a:p>
          <a:endParaRPr lang="en-US"/>
        </a:p>
      </dgm:t>
    </dgm:pt>
    <dgm:pt modelId="{E1E1D472-E0BB-4B81-B174-133EF5465C82}" cxnId="{0F25E821-2550-4926-9503-66AA484611E1}" type="sibTrans">
      <dgm:prSet/>
      <dgm:spPr/>
      <dgm:t>
        <a:bodyPr/>
        <a:lstStyle/>
        <a:p>
          <a:endParaRPr lang="en-US"/>
        </a:p>
      </dgm:t>
    </dgm:pt>
    <dgm:pt modelId="{6357FE5B-9EC8-4AF2-9ECF-8A5DCF6BB5D8}">
      <dgm:prSet phldr="0"/>
      <dgm:spPr/>
      <dgm:t>
        <a:bodyPr/>
        <a:lstStyle/>
        <a:p>
          <a:r>
            <a:rPr lang="en-US">
              <a:latin typeface="Century Gothic" panose="020B0502020202020204"/>
            </a:rPr>
            <a:t>Conclusion</a:t>
          </a:r>
        </a:p>
      </dgm:t>
    </dgm:pt>
    <dgm:pt modelId="{F6A61D02-AE23-4B22-B556-FDEA92413958}" cxnId="{129F307B-1672-48D0-93FD-9ECF878FEAD5}" type="parTrans">
      <dgm:prSet/>
      <dgm:spPr/>
    </dgm:pt>
    <dgm:pt modelId="{F0AC55B5-A170-4364-BAE6-8C309586A4F0}" cxnId="{129F307B-1672-48D0-93FD-9ECF878FEAD5}" type="sibTrans">
      <dgm:prSet/>
      <dgm:spPr/>
      <dgm:t>
        <a:bodyPr/>
        <a:lstStyle/>
        <a:p>
          <a:endParaRPr lang="en-US"/>
        </a:p>
      </dgm:t>
    </dgm:pt>
    <dgm:pt modelId="{0A4BFF81-940C-421A-AC55-4EA78DAA814A}" type="pres">
      <dgm:prSet presAssocID="{31A7A77C-EEF2-46E1-BF6E-7D456E97C262}" presName="vert0" presStyleCnt="0">
        <dgm:presLayoutVars>
          <dgm:dir/>
          <dgm:animOne val="branch"/>
          <dgm:animLvl val="lvl"/>
        </dgm:presLayoutVars>
      </dgm:prSet>
      <dgm:spPr/>
    </dgm:pt>
    <dgm:pt modelId="{D1C47576-0F63-46E5-BD79-334E77DA25FF}" type="pres">
      <dgm:prSet presAssocID="{8359C27B-490D-468C-9068-E4692D16D91F}" presName="thickLine" presStyleLbl="alignNode1" presStyleIdx="0" presStyleCnt="6"/>
      <dgm:spPr/>
    </dgm:pt>
    <dgm:pt modelId="{A22B97A9-DB0C-4978-8E25-4C25E70DFD5A}" type="pres">
      <dgm:prSet presAssocID="{8359C27B-490D-468C-9068-E4692D16D91F}" presName="horz1" presStyleCnt="0"/>
      <dgm:spPr/>
    </dgm:pt>
    <dgm:pt modelId="{82D0B8D0-5E4C-4C33-A11F-116453EAF1CE}" type="pres">
      <dgm:prSet presAssocID="{8359C27B-490D-468C-9068-E4692D16D91F}" presName="tx1" presStyleLbl="revTx" presStyleIdx="0" presStyleCnt="6"/>
      <dgm:spPr/>
    </dgm:pt>
    <dgm:pt modelId="{8330166D-4AF7-40F5-8DCA-5AC714B25711}" type="pres">
      <dgm:prSet presAssocID="{8359C27B-490D-468C-9068-E4692D16D91F}" presName="vert1" presStyleCnt="0"/>
      <dgm:spPr/>
    </dgm:pt>
    <dgm:pt modelId="{2E88E516-8B27-43B6-BA47-71B01BCF2051}" type="pres">
      <dgm:prSet presAssocID="{90FA2FA7-BF7C-440E-A8D5-50CFC2F451A2}" presName="thickLine" presStyleLbl="alignNode1" presStyleIdx="1" presStyleCnt="6"/>
      <dgm:spPr/>
    </dgm:pt>
    <dgm:pt modelId="{DC29D714-AAD8-45FD-B770-203B5ACB3410}" type="pres">
      <dgm:prSet presAssocID="{90FA2FA7-BF7C-440E-A8D5-50CFC2F451A2}" presName="horz1" presStyleCnt="0"/>
      <dgm:spPr/>
    </dgm:pt>
    <dgm:pt modelId="{C2651D7F-0668-4B68-A5A6-83773C731178}" type="pres">
      <dgm:prSet presAssocID="{90FA2FA7-BF7C-440E-A8D5-50CFC2F451A2}" presName="tx1" presStyleLbl="revTx" presStyleIdx="1" presStyleCnt="6"/>
      <dgm:spPr/>
    </dgm:pt>
    <dgm:pt modelId="{1D68DBE8-56E0-4B14-9D48-0C440A3FC702}" type="pres">
      <dgm:prSet presAssocID="{90FA2FA7-BF7C-440E-A8D5-50CFC2F451A2}" presName="vert1" presStyleCnt="0"/>
      <dgm:spPr/>
    </dgm:pt>
    <dgm:pt modelId="{6EFC4E40-8054-4336-9005-71E86A86D24D}" type="pres">
      <dgm:prSet presAssocID="{F44356D9-BC3D-4A13-A3AF-0C3326338EBF}" presName="thickLine" presStyleLbl="alignNode1" presStyleIdx="2" presStyleCnt="6"/>
      <dgm:spPr/>
    </dgm:pt>
    <dgm:pt modelId="{4CD9060E-51A8-4CE4-8213-B9D2F94FDE3B}" type="pres">
      <dgm:prSet presAssocID="{F44356D9-BC3D-4A13-A3AF-0C3326338EBF}" presName="horz1" presStyleCnt="0"/>
      <dgm:spPr/>
    </dgm:pt>
    <dgm:pt modelId="{340FFF13-AD8E-472C-A0BF-1B75E2BADCC2}" type="pres">
      <dgm:prSet presAssocID="{F44356D9-BC3D-4A13-A3AF-0C3326338EBF}" presName="tx1" presStyleLbl="revTx" presStyleIdx="2" presStyleCnt="6"/>
      <dgm:spPr/>
    </dgm:pt>
    <dgm:pt modelId="{DABCB95A-02B9-489D-8F57-2880891840A6}" type="pres">
      <dgm:prSet presAssocID="{F44356D9-BC3D-4A13-A3AF-0C3326338EBF}" presName="vert1" presStyleCnt="0"/>
      <dgm:spPr/>
    </dgm:pt>
    <dgm:pt modelId="{63DEEFEB-B492-45DE-A42F-86DA9B3EA180}" type="pres">
      <dgm:prSet presAssocID="{A0354901-0CF6-4A5F-8DAD-5264F0FC8909}" presName="thickLine" presStyleLbl="alignNode1" presStyleIdx="3" presStyleCnt="6"/>
      <dgm:spPr/>
    </dgm:pt>
    <dgm:pt modelId="{6C742A79-EE45-4571-8BD4-72674DCC18C6}" type="pres">
      <dgm:prSet presAssocID="{A0354901-0CF6-4A5F-8DAD-5264F0FC8909}" presName="horz1" presStyleCnt="0"/>
      <dgm:spPr/>
    </dgm:pt>
    <dgm:pt modelId="{98D43CDF-C7CE-4023-9334-E1D62C96EC5F}" type="pres">
      <dgm:prSet presAssocID="{A0354901-0CF6-4A5F-8DAD-5264F0FC8909}" presName="tx1" presStyleLbl="revTx" presStyleIdx="3" presStyleCnt="6"/>
      <dgm:spPr/>
    </dgm:pt>
    <dgm:pt modelId="{91600E91-07E0-4D25-BE10-7BC28CD7B71E}" type="pres">
      <dgm:prSet presAssocID="{A0354901-0CF6-4A5F-8DAD-5264F0FC8909}" presName="vert1" presStyleCnt="0"/>
      <dgm:spPr/>
    </dgm:pt>
    <dgm:pt modelId="{47D91292-D746-4D74-8F12-03185B4830A6}" type="pres">
      <dgm:prSet presAssocID="{F72CD4DE-E647-4933-B93A-DA90B7B25F47}" presName="thickLine" presStyleLbl="alignNode1" presStyleIdx="4" presStyleCnt="6"/>
      <dgm:spPr/>
    </dgm:pt>
    <dgm:pt modelId="{FFD751B2-79A8-419F-87AA-33C82E326DEA}" type="pres">
      <dgm:prSet presAssocID="{F72CD4DE-E647-4933-B93A-DA90B7B25F47}" presName="horz1" presStyleCnt="0"/>
      <dgm:spPr/>
    </dgm:pt>
    <dgm:pt modelId="{96556DD8-80E1-46EF-A702-43ACF96E3FF7}" type="pres">
      <dgm:prSet presAssocID="{F72CD4DE-E647-4933-B93A-DA90B7B25F47}" presName="tx1" presStyleLbl="revTx" presStyleIdx="4" presStyleCnt="6"/>
      <dgm:spPr/>
    </dgm:pt>
    <dgm:pt modelId="{B4B3B799-F167-4974-94EC-A2A3A376E81D}" type="pres">
      <dgm:prSet presAssocID="{F72CD4DE-E647-4933-B93A-DA90B7B25F47}" presName="vert1" presStyleCnt="0"/>
      <dgm:spPr/>
    </dgm:pt>
    <dgm:pt modelId="{06F00598-9D30-4465-9654-1A1337F83865}" type="pres">
      <dgm:prSet presAssocID="{6357FE5B-9EC8-4AF2-9ECF-8A5DCF6BB5D8}" presName="thickLine" presStyleLbl="alignNode1" presStyleIdx="5" presStyleCnt="6"/>
      <dgm:spPr/>
    </dgm:pt>
    <dgm:pt modelId="{46E1E286-1C4D-4277-B61F-78A3A7A90531}" type="pres">
      <dgm:prSet presAssocID="{6357FE5B-9EC8-4AF2-9ECF-8A5DCF6BB5D8}" presName="horz1" presStyleCnt="0"/>
      <dgm:spPr/>
    </dgm:pt>
    <dgm:pt modelId="{A3820B58-7480-4D52-847D-FE8B8038AFE4}" type="pres">
      <dgm:prSet presAssocID="{6357FE5B-9EC8-4AF2-9ECF-8A5DCF6BB5D8}" presName="tx1" presStyleLbl="revTx" presStyleIdx="5" presStyleCnt="6"/>
      <dgm:spPr/>
    </dgm:pt>
    <dgm:pt modelId="{48219093-7FFE-4544-A74F-61EB414DE642}" type="pres">
      <dgm:prSet presAssocID="{6357FE5B-9EC8-4AF2-9ECF-8A5DCF6BB5D8}" presName="vert1" presStyleCnt="0"/>
      <dgm:spPr/>
    </dgm:pt>
  </dgm:ptLst>
  <dgm:cxnLst>
    <dgm:cxn modelId="{0F25E821-2550-4926-9503-66AA484611E1}" srcId="{31A7A77C-EEF2-46E1-BF6E-7D456E97C262}" destId="{F72CD4DE-E647-4933-B93A-DA90B7B25F47}" srcOrd="4" destOrd="0" parTransId="{B7B2D6EA-5E27-4EC8-BFE6-1991287EBD56}" sibTransId="{E1E1D472-E0BB-4B81-B174-133EF5465C82}"/>
    <dgm:cxn modelId="{DEAD8738-975D-4DDB-A426-E7988C89C062}" type="presOf" srcId="{90FA2FA7-BF7C-440E-A8D5-50CFC2F451A2}" destId="{C2651D7F-0668-4B68-A5A6-83773C731178}" srcOrd="0" destOrd="0" presId="urn:microsoft.com/office/officeart/2008/layout/LinedList"/>
    <dgm:cxn modelId="{A370ED43-6FA6-406B-81BC-F362292AA979}" type="presOf" srcId="{31A7A77C-EEF2-46E1-BF6E-7D456E97C262}" destId="{0A4BFF81-940C-421A-AC55-4EA78DAA814A}" srcOrd="0" destOrd="0" presId="urn:microsoft.com/office/officeart/2008/layout/LinedList"/>
    <dgm:cxn modelId="{E5C1B54A-FE1B-46BC-8430-099990922709}" type="presOf" srcId="{8359C27B-490D-468C-9068-E4692D16D91F}" destId="{82D0B8D0-5E4C-4C33-A11F-116453EAF1CE}" srcOrd="0" destOrd="0" presId="urn:microsoft.com/office/officeart/2008/layout/LinedList"/>
    <dgm:cxn modelId="{7568EF54-1827-42F0-95AB-1FE5160B646C}" srcId="{31A7A77C-EEF2-46E1-BF6E-7D456E97C262}" destId="{8359C27B-490D-468C-9068-E4692D16D91F}" srcOrd="0" destOrd="0" parTransId="{EBAF6CCF-2E6A-41A8-A7DD-DE4325D333C6}" sibTransId="{C95BE106-B8FC-446D-99D1-527E0A297256}"/>
    <dgm:cxn modelId="{129F307B-1672-48D0-93FD-9ECF878FEAD5}" srcId="{31A7A77C-EEF2-46E1-BF6E-7D456E97C262}" destId="{6357FE5B-9EC8-4AF2-9ECF-8A5DCF6BB5D8}" srcOrd="5" destOrd="0" parTransId="{F6A61D02-AE23-4B22-B556-FDEA92413958}" sibTransId="{F0AC55B5-A170-4364-BAE6-8C309586A4F0}"/>
    <dgm:cxn modelId="{F50F229C-18C6-4F73-88B0-FDE8593C01B0}" srcId="{31A7A77C-EEF2-46E1-BF6E-7D456E97C262}" destId="{F44356D9-BC3D-4A13-A3AF-0C3326338EBF}" srcOrd="2" destOrd="0" parTransId="{EDA22791-FD2C-4C95-8D32-E7ADF142842F}" sibTransId="{2168D296-63BA-477E-9FF1-77A8274E2EFF}"/>
    <dgm:cxn modelId="{700FEDAC-2A8A-467D-AE4D-31BCA5A4EEDB}" type="presOf" srcId="{A0354901-0CF6-4A5F-8DAD-5264F0FC8909}" destId="{98D43CDF-C7CE-4023-9334-E1D62C96EC5F}" srcOrd="0" destOrd="0" presId="urn:microsoft.com/office/officeart/2008/layout/LinedList"/>
    <dgm:cxn modelId="{6ABDDAAE-BC21-4091-891C-605A7129D7D9}" type="presOf" srcId="{6357FE5B-9EC8-4AF2-9ECF-8A5DCF6BB5D8}" destId="{A3820B58-7480-4D52-847D-FE8B8038AFE4}" srcOrd="0" destOrd="0" presId="urn:microsoft.com/office/officeart/2008/layout/LinedList"/>
    <dgm:cxn modelId="{F3958FB6-6DA5-4D14-8E9D-233BC58CEF65}" type="presOf" srcId="{F72CD4DE-E647-4933-B93A-DA90B7B25F47}" destId="{96556DD8-80E1-46EF-A702-43ACF96E3FF7}" srcOrd="0" destOrd="0" presId="urn:microsoft.com/office/officeart/2008/layout/LinedList"/>
    <dgm:cxn modelId="{7A99F3BC-EF9F-4F2B-81B5-FC0A28C0AD89}" srcId="{31A7A77C-EEF2-46E1-BF6E-7D456E97C262}" destId="{90FA2FA7-BF7C-440E-A8D5-50CFC2F451A2}" srcOrd="1" destOrd="0" parTransId="{C835FA99-135D-423F-9945-1DF4FC6990E3}" sibTransId="{2C93FF22-F83B-442E-8344-5A2A2D030F09}"/>
    <dgm:cxn modelId="{885289EF-1E5D-4673-B990-A0BE4B044FE0}" type="presOf" srcId="{F44356D9-BC3D-4A13-A3AF-0C3326338EBF}" destId="{340FFF13-AD8E-472C-A0BF-1B75E2BADCC2}" srcOrd="0" destOrd="0" presId="urn:microsoft.com/office/officeart/2008/layout/LinedList"/>
    <dgm:cxn modelId="{AB9B21F1-E8A2-48DC-905A-169807E05E65}" srcId="{31A7A77C-EEF2-46E1-BF6E-7D456E97C262}" destId="{A0354901-0CF6-4A5F-8DAD-5264F0FC8909}" srcOrd="3" destOrd="0" parTransId="{2F96A3C4-5E94-4A82-A3F7-EB6AB1E3592C}" sibTransId="{DC8B33FC-F217-4079-B82F-4A59C4398F10}"/>
    <dgm:cxn modelId="{A971A833-2DA1-4A37-9A8F-8CD9EF3651E8}" type="presParOf" srcId="{0A4BFF81-940C-421A-AC55-4EA78DAA814A}" destId="{D1C47576-0F63-46E5-BD79-334E77DA25FF}" srcOrd="0" destOrd="0" presId="urn:microsoft.com/office/officeart/2008/layout/LinedList"/>
    <dgm:cxn modelId="{C9A43744-1881-4854-829D-CFC5D3423832}" type="presParOf" srcId="{0A4BFF81-940C-421A-AC55-4EA78DAA814A}" destId="{A22B97A9-DB0C-4978-8E25-4C25E70DFD5A}" srcOrd="1" destOrd="0" presId="urn:microsoft.com/office/officeart/2008/layout/LinedList"/>
    <dgm:cxn modelId="{4663E81C-C7E6-4016-8642-B4CA8D19AE6F}" type="presParOf" srcId="{A22B97A9-DB0C-4978-8E25-4C25E70DFD5A}" destId="{82D0B8D0-5E4C-4C33-A11F-116453EAF1CE}" srcOrd="0" destOrd="0" presId="urn:microsoft.com/office/officeart/2008/layout/LinedList"/>
    <dgm:cxn modelId="{171B3D8E-EA5F-4010-A721-AA84111FE2AC}" type="presParOf" srcId="{A22B97A9-DB0C-4978-8E25-4C25E70DFD5A}" destId="{8330166D-4AF7-40F5-8DCA-5AC714B25711}" srcOrd="1" destOrd="0" presId="urn:microsoft.com/office/officeart/2008/layout/LinedList"/>
    <dgm:cxn modelId="{40B0E056-1D4A-490A-8C12-BDFEBB7D32CF}" type="presParOf" srcId="{0A4BFF81-940C-421A-AC55-4EA78DAA814A}" destId="{2E88E516-8B27-43B6-BA47-71B01BCF2051}" srcOrd="2" destOrd="0" presId="urn:microsoft.com/office/officeart/2008/layout/LinedList"/>
    <dgm:cxn modelId="{B69662C8-0BFB-427D-A3E3-1DD55250F97B}" type="presParOf" srcId="{0A4BFF81-940C-421A-AC55-4EA78DAA814A}" destId="{DC29D714-AAD8-45FD-B770-203B5ACB3410}" srcOrd="3" destOrd="0" presId="urn:microsoft.com/office/officeart/2008/layout/LinedList"/>
    <dgm:cxn modelId="{194A6550-9F7E-44EF-A7B2-E6DFBB9AC69D}" type="presParOf" srcId="{DC29D714-AAD8-45FD-B770-203B5ACB3410}" destId="{C2651D7F-0668-4B68-A5A6-83773C731178}" srcOrd="0" destOrd="0" presId="urn:microsoft.com/office/officeart/2008/layout/LinedList"/>
    <dgm:cxn modelId="{FB345A8A-F4C6-4407-AA7E-316B7ED82E33}" type="presParOf" srcId="{DC29D714-AAD8-45FD-B770-203B5ACB3410}" destId="{1D68DBE8-56E0-4B14-9D48-0C440A3FC702}" srcOrd="1" destOrd="0" presId="urn:microsoft.com/office/officeart/2008/layout/LinedList"/>
    <dgm:cxn modelId="{E070F88D-1D2D-4775-8E13-143547D821D2}" type="presParOf" srcId="{0A4BFF81-940C-421A-AC55-4EA78DAA814A}" destId="{6EFC4E40-8054-4336-9005-71E86A86D24D}" srcOrd="4" destOrd="0" presId="urn:microsoft.com/office/officeart/2008/layout/LinedList"/>
    <dgm:cxn modelId="{B1B805E1-227F-4878-8039-AC057D7724AA}" type="presParOf" srcId="{0A4BFF81-940C-421A-AC55-4EA78DAA814A}" destId="{4CD9060E-51A8-4CE4-8213-B9D2F94FDE3B}" srcOrd="5" destOrd="0" presId="urn:microsoft.com/office/officeart/2008/layout/LinedList"/>
    <dgm:cxn modelId="{E7D68FBB-FC3C-483C-9464-2414ABC7413F}" type="presParOf" srcId="{4CD9060E-51A8-4CE4-8213-B9D2F94FDE3B}" destId="{340FFF13-AD8E-472C-A0BF-1B75E2BADCC2}" srcOrd="0" destOrd="0" presId="urn:microsoft.com/office/officeart/2008/layout/LinedList"/>
    <dgm:cxn modelId="{89D0D6CA-8E37-4EDE-9F36-D228BAEF4CCF}" type="presParOf" srcId="{4CD9060E-51A8-4CE4-8213-B9D2F94FDE3B}" destId="{DABCB95A-02B9-489D-8F57-2880891840A6}" srcOrd="1" destOrd="0" presId="urn:microsoft.com/office/officeart/2008/layout/LinedList"/>
    <dgm:cxn modelId="{8A83213A-F937-43D5-915E-E0D63CDB7253}" type="presParOf" srcId="{0A4BFF81-940C-421A-AC55-4EA78DAA814A}" destId="{63DEEFEB-B492-45DE-A42F-86DA9B3EA180}" srcOrd="6" destOrd="0" presId="urn:microsoft.com/office/officeart/2008/layout/LinedList"/>
    <dgm:cxn modelId="{9AE9F669-1D4A-4BE4-8529-35B2D22280B0}" type="presParOf" srcId="{0A4BFF81-940C-421A-AC55-4EA78DAA814A}" destId="{6C742A79-EE45-4571-8BD4-72674DCC18C6}" srcOrd="7" destOrd="0" presId="urn:microsoft.com/office/officeart/2008/layout/LinedList"/>
    <dgm:cxn modelId="{09AEA79B-6600-4329-828F-B18DE55CD2FB}" type="presParOf" srcId="{6C742A79-EE45-4571-8BD4-72674DCC18C6}" destId="{98D43CDF-C7CE-4023-9334-E1D62C96EC5F}" srcOrd="0" destOrd="0" presId="urn:microsoft.com/office/officeart/2008/layout/LinedList"/>
    <dgm:cxn modelId="{1FDC931E-C10E-4725-BEBF-26CD0E67827E}" type="presParOf" srcId="{6C742A79-EE45-4571-8BD4-72674DCC18C6}" destId="{91600E91-07E0-4D25-BE10-7BC28CD7B71E}" srcOrd="1" destOrd="0" presId="urn:microsoft.com/office/officeart/2008/layout/LinedList"/>
    <dgm:cxn modelId="{A0AF273D-001A-41DF-9C44-6B8EDC8B97F4}" type="presParOf" srcId="{0A4BFF81-940C-421A-AC55-4EA78DAA814A}" destId="{47D91292-D746-4D74-8F12-03185B4830A6}" srcOrd="8" destOrd="0" presId="urn:microsoft.com/office/officeart/2008/layout/LinedList"/>
    <dgm:cxn modelId="{F66C935E-6182-46D1-9C5E-BF14B2C24317}" type="presParOf" srcId="{0A4BFF81-940C-421A-AC55-4EA78DAA814A}" destId="{FFD751B2-79A8-419F-87AA-33C82E326DEA}" srcOrd="9" destOrd="0" presId="urn:microsoft.com/office/officeart/2008/layout/LinedList"/>
    <dgm:cxn modelId="{8C712AF5-E6C9-431D-94E9-671E82E6B6C7}" type="presParOf" srcId="{FFD751B2-79A8-419F-87AA-33C82E326DEA}" destId="{96556DD8-80E1-46EF-A702-43ACF96E3FF7}" srcOrd="0" destOrd="0" presId="urn:microsoft.com/office/officeart/2008/layout/LinedList"/>
    <dgm:cxn modelId="{00B2C4A9-2EA9-4EEE-8164-B270B411236A}" type="presParOf" srcId="{FFD751B2-79A8-419F-87AA-33C82E326DEA}" destId="{B4B3B799-F167-4974-94EC-A2A3A376E81D}" srcOrd="1" destOrd="0" presId="urn:microsoft.com/office/officeart/2008/layout/LinedList"/>
    <dgm:cxn modelId="{5523D9FA-AFBD-440A-BF35-E417F9EA66EC}" type="presParOf" srcId="{0A4BFF81-940C-421A-AC55-4EA78DAA814A}" destId="{06F00598-9D30-4465-9654-1A1337F83865}" srcOrd="10" destOrd="0" presId="urn:microsoft.com/office/officeart/2008/layout/LinedList"/>
    <dgm:cxn modelId="{4B21642F-B13A-4DC4-8C57-798395BD13D7}" type="presParOf" srcId="{0A4BFF81-940C-421A-AC55-4EA78DAA814A}" destId="{46E1E286-1C4D-4277-B61F-78A3A7A90531}" srcOrd="11" destOrd="0" presId="urn:microsoft.com/office/officeart/2008/layout/LinedList"/>
    <dgm:cxn modelId="{EFFEE6D1-9D87-49D2-96B6-C3113B6668DE}" type="presParOf" srcId="{46E1E286-1C4D-4277-B61F-78A3A7A90531}" destId="{A3820B58-7480-4D52-847D-FE8B8038AFE4}" srcOrd="0" destOrd="0" presId="urn:microsoft.com/office/officeart/2008/layout/LinedList"/>
    <dgm:cxn modelId="{13028B2E-7EC3-4D97-8F03-F9194032D732}" type="presParOf" srcId="{46E1E286-1C4D-4277-B61F-78A3A7A90531}" destId="{48219093-7FFE-4544-A74F-61EB414DE64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2FD41D-AA48-4F58-89F5-1B6BF6EE95B8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D33A0AD-CEF8-4D6F-80AF-015C4408EB70}">
      <dgm:prSet/>
      <dgm:spPr/>
      <dgm:t>
        <a:bodyPr/>
        <a:lstStyle/>
        <a:p>
          <a:r>
            <a:rPr lang="en-US" b="1"/>
            <a:t>Distinctive Demands of Four Seasons Hotels:</a:t>
          </a:r>
          <a:endParaRPr lang="en-US"/>
        </a:p>
      </dgm:t>
    </dgm:pt>
    <dgm:pt modelId="{A434E71C-3AC0-409A-B2CD-87DDC2440B6F}" cxnId="{CD02F70C-37A9-4752-A34A-8EAF86AFA8E8}" type="parTrans">
      <dgm:prSet/>
      <dgm:spPr/>
      <dgm:t>
        <a:bodyPr/>
        <a:lstStyle/>
        <a:p>
          <a:endParaRPr lang="en-US"/>
        </a:p>
      </dgm:t>
    </dgm:pt>
    <dgm:pt modelId="{E044A8D2-07DD-42F1-B90E-B1D080527A25}" cxnId="{CD02F70C-37A9-4752-A34A-8EAF86AFA8E8}" type="sibTrans">
      <dgm:prSet/>
      <dgm:spPr/>
      <dgm:t>
        <a:bodyPr/>
        <a:lstStyle/>
        <a:p>
          <a:endParaRPr lang="en-US"/>
        </a:p>
      </dgm:t>
    </dgm:pt>
    <dgm:pt modelId="{7092A84F-064D-4BFB-8ED5-A6E122EAF15C}">
      <dgm:prSet/>
      <dgm:spPr/>
      <dgm:t>
        <a:bodyPr/>
        <a:lstStyle/>
        <a:p>
          <a:r>
            <a:rPr lang="en-US"/>
            <a:t>Unique operational requirements, including coordination across multiple branches.</a:t>
          </a:r>
        </a:p>
      </dgm:t>
    </dgm:pt>
    <dgm:pt modelId="{243C1391-D67B-46ED-ADEB-9042F35F09CA}" cxnId="{4439F8A4-9178-4A3E-8E0C-9F7039E929D1}" type="parTrans">
      <dgm:prSet/>
      <dgm:spPr/>
      <dgm:t>
        <a:bodyPr/>
        <a:lstStyle/>
        <a:p>
          <a:endParaRPr lang="en-US"/>
        </a:p>
      </dgm:t>
    </dgm:pt>
    <dgm:pt modelId="{9D2072A0-D061-4BA5-837A-9FFF700949B8}" cxnId="{4439F8A4-9178-4A3E-8E0C-9F7039E929D1}" type="sibTrans">
      <dgm:prSet/>
      <dgm:spPr/>
      <dgm:t>
        <a:bodyPr/>
        <a:lstStyle/>
        <a:p>
          <a:endParaRPr lang="en-US"/>
        </a:p>
      </dgm:t>
    </dgm:pt>
    <dgm:pt modelId="{35D27601-CAE7-4B66-A488-C1D0BE2C4641}">
      <dgm:prSet/>
      <dgm:spPr/>
      <dgm:t>
        <a:bodyPr/>
        <a:lstStyle/>
        <a:p>
          <a:r>
            <a:rPr lang="en-US"/>
            <a:t>Meticulous archival of historical guest records, necessitating a specialized approach.</a:t>
          </a:r>
        </a:p>
      </dgm:t>
    </dgm:pt>
    <dgm:pt modelId="{D0EB451B-B00C-42B2-8B3D-1018958D7B65}" cxnId="{83DDEEE3-7FF1-45AF-B55F-2B9C48D075B4}" type="parTrans">
      <dgm:prSet/>
      <dgm:spPr/>
      <dgm:t>
        <a:bodyPr/>
        <a:lstStyle/>
        <a:p>
          <a:endParaRPr lang="en-US"/>
        </a:p>
      </dgm:t>
    </dgm:pt>
    <dgm:pt modelId="{82AFE502-C172-4294-ADC5-93A78EC19B92}" cxnId="{83DDEEE3-7FF1-45AF-B55F-2B9C48D075B4}" type="sibTrans">
      <dgm:prSet/>
      <dgm:spPr/>
      <dgm:t>
        <a:bodyPr/>
        <a:lstStyle/>
        <a:p>
          <a:endParaRPr lang="en-US"/>
        </a:p>
      </dgm:t>
    </dgm:pt>
    <dgm:pt modelId="{00D652AA-134B-4FD7-9C60-3E0266F4176C}">
      <dgm:prSet/>
      <dgm:spPr/>
      <dgm:t>
        <a:bodyPr/>
        <a:lstStyle/>
        <a:p>
          <a:r>
            <a:rPr lang="en-US" b="1"/>
            <a:t>Tailored Database Management System (DBMS):</a:t>
          </a:r>
          <a:endParaRPr lang="en-US"/>
        </a:p>
      </dgm:t>
    </dgm:pt>
    <dgm:pt modelId="{15795D75-A60B-48BA-AF72-0067F92652F4}" cxnId="{E91EEA5F-48D3-4C47-AD32-0B1B37AE91DC}" type="parTrans">
      <dgm:prSet/>
      <dgm:spPr/>
      <dgm:t>
        <a:bodyPr/>
        <a:lstStyle/>
        <a:p>
          <a:endParaRPr lang="en-US"/>
        </a:p>
      </dgm:t>
    </dgm:pt>
    <dgm:pt modelId="{9E3E772E-E8FB-40FC-A21D-55C4BFCD2A45}" cxnId="{E91EEA5F-48D3-4C47-AD32-0B1B37AE91DC}" type="sibTrans">
      <dgm:prSet/>
      <dgm:spPr/>
      <dgm:t>
        <a:bodyPr/>
        <a:lstStyle/>
        <a:p>
          <a:endParaRPr lang="en-US"/>
        </a:p>
      </dgm:t>
    </dgm:pt>
    <dgm:pt modelId="{3E007C01-AAD3-4540-8840-76E4302929B8}">
      <dgm:prSet/>
      <dgm:spPr/>
      <dgm:t>
        <a:bodyPr/>
        <a:lstStyle/>
        <a:p>
          <a:r>
            <a:rPr lang="en-US"/>
            <a:t>Recognition of the need for a customized solution for Four Seasons Hotels.</a:t>
          </a:r>
        </a:p>
      </dgm:t>
    </dgm:pt>
    <dgm:pt modelId="{30EDAFE8-FAD6-49F4-8CB9-CE25ED49CE29}" cxnId="{467AC3E8-6DC1-4645-BF7B-D946B4ED3E30}" type="parTrans">
      <dgm:prSet/>
      <dgm:spPr/>
      <dgm:t>
        <a:bodyPr/>
        <a:lstStyle/>
        <a:p>
          <a:endParaRPr lang="en-US"/>
        </a:p>
      </dgm:t>
    </dgm:pt>
    <dgm:pt modelId="{07F5B98E-0802-4D93-A955-6F9AABDD7C10}" cxnId="{467AC3E8-6DC1-4645-BF7B-D946B4ED3E30}" type="sibTrans">
      <dgm:prSet/>
      <dgm:spPr/>
      <dgm:t>
        <a:bodyPr/>
        <a:lstStyle/>
        <a:p>
          <a:endParaRPr lang="en-US"/>
        </a:p>
      </dgm:t>
    </dgm:pt>
    <dgm:pt modelId="{E99BCED2-3C12-49FD-B56E-6174419F0BB3}">
      <dgm:prSet/>
      <dgm:spPr/>
      <dgm:t>
        <a:bodyPr/>
        <a:lstStyle/>
        <a:p>
          <a:r>
            <a:rPr lang="en-US"/>
            <a:t>Beyond conventional features, the system aims to address specific operational challenges.</a:t>
          </a:r>
        </a:p>
      </dgm:t>
    </dgm:pt>
    <dgm:pt modelId="{917EBB40-2255-4606-9B58-471A8B983CCD}" cxnId="{518B50F3-9236-4123-8BEB-3CD3B3386426}" type="parTrans">
      <dgm:prSet/>
      <dgm:spPr/>
      <dgm:t>
        <a:bodyPr/>
        <a:lstStyle/>
        <a:p>
          <a:endParaRPr lang="en-US"/>
        </a:p>
      </dgm:t>
    </dgm:pt>
    <dgm:pt modelId="{E8511A3C-D110-483E-AD8D-A00EADA209E8}" cxnId="{518B50F3-9236-4123-8BEB-3CD3B3386426}" type="sibTrans">
      <dgm:prSet/>
      <dgm:spPr/>
      <dgm:t>
        <a:bodyPr/>
        <a:lstStyle/>
        <a:p>
          <a:endParaRPr lang="en-US"/>
        </a:p>
      </dgm:t>
    </dgm:pt>
    <dgm:pt modelId="{6176B17B-5BBE-497C-86E9-317F1B5FF85F}">
      <dgm:prSet/>
      <dgm:spPr/>
      <dgm:t>
        <a:bodyPr/>
        <a:lstStyle/>
        <a:p>
          <a:r>
            <a:rPr lang="en-US" b="1"/>
            <a:t>Enhanced Operational Efficiency:</a:t>
          </a:r>
          <a:endParaRPr lang="en-US"/>
        </a:p>
      </dgm:t>
    </dgm:pt>
    <dgm:pt modelId="{5C68A1C0-A077-4D78-8AD9-7000C2818138}" cxnId="{64F8ED19-7564-4967-B425-61CC4E0E659E}" type="parTrans">
      <dgm:prSet/>
      <dgm:spPr/>
      <dgm:t>
        <a:bodyPr/>
        <a:lstStyle/>
        <a:p>
          <a:endParaRPr lang="en-US"/>
        </a:p>
      </dgm:t>
    </dgm:pt>
    <dgm:pt modelId="{5192A84F-C8AA-4714-A68D-A3C2CCD94059}" cxnId="{64F8ED19-7564-4967-B425-61CC4E0E659E}" type="sibTrans">
      <dgm:prSet/>
      <dgm:spPr/>
      <dgm:t>
        <a:bodyPr/>
        <a:lstStyle/>
        <a:p>
          <a:endParaRPr lang="en-US"/>
        </a:p>
      </dgm:t>
    </dgm:pt>
    <dgm:pt modelId="{8E86BEB8-6CC5-4F2D-94AC-4173BE7CCE14}">
      <dgm:prSet/>
      <dgm:spPr/>
      <dgm:t>
        <a:bodyPr/>
        <a:lstStyle/>
        <a:p>
          <a:r>
            <a:rPr lang="en-US"/>
            <a:t>Optimization of database management to elevate customer experience.</a:t>
          </a:r>
        </a:p>
      </dgm:t>
    </dgm:pt>
    <dgm:pt modelId="{9E8F8430-EF08-434A-8564-145525380AA2}" cxnId="{78C8556E-55EB-4DAA-80AA-C38EA89DAA32}" type="parTrans">
      <dgm:prSet/>
      <dgm:spPr/>
      <dgm:t>
        <a:bodyPr/>
        <a:lstStyle/>
        <a:p>
          <a:endParaRPr lang="en-US"/>
        </a:p>
      </dgm:t>
    </dgm:pt>
    <dgm:pt modelId="{61E77BBA-5722-4441-BECB-6FDB3185B3B7}" cxnId="{78C8556E-55EB-4DAA-80AA-C38EA89DAA32}" type="sibTrans">
      <dgm:prSet/>
      <dgm:spPr/>
      <dgm:t>
        <a:bodyPr/>
        <a:lstStyle/>
        <a:p>
          <a:endParaRPr lang="en-US"/>
        </a:p>
      </dgm:t>
    </dgm:pt>
    <dgm:pt modelId="{07CD1FE1-69E6-4C8F-A3CA-986F230DCE77}">
      <dgm:prSet/>
      <dgm:spPr/>
      <dgm:t>
        <a:bodyPr/>
        <a:lstStyle/>
        <a:p>
          <a:r>
            <a:rPr lang="en-US"/>
            <a:t>Focus on improving operational efficiency through tailored solutions for seamless coordination.</a:t>
          </a:r>
        </a:p>
      </dgm:t>
    </dgm:pt>
    <dgm:pt modelId="{DC506025-B66D-4E85-8EC1-C3CDAFD7FCA1}" cxnId="{483BFCA1-0592-48EA-90E7-6E00006DE41C}" type="parTrans">
      <dgm:prSet/>
      <dgm:spPr/>
      <dgm:t>
        <a:bodyPr/>
        <a:lstStyle/>
        <a:p>
          <a:endParaRPr lang="en-US"/>
        </a:p>
      </dgm:t>
    </dgm:pt>
    <dgm:pt modelId="{340FDBED-F7A1-4449-91AA-16AE2A43999C}" cxnId="{483BFCA1-0592-48EA-90E7-6E00006DE41C}" type="sibTrans">
      <dgm:prSet/>
      <dgm:spPr/>
      <dgm:t>
        <a:bodyPr/>
        <a:lstStyle/>
        <a:p>
          <a:endParaRPr lang="en-US"/>
        </a:p>
      </dgm:t>
    </dgm:pt>
    <dgm:pt modelId="{699D61D7-6F59-401C-9E75-52A48D443758}">
      <dgm:prSet/>
      <dgm:spPr/>
      <dgm:t>
        <a:bodyPr/>
        <a:lstStyle/>
        <a:p>
          <a:r>
            <a:rPr lang="en-US" b="1"/>
            <a:t>Key Functionalities:</a:t>
          </a:r>
          <a:endParaRPr lang="en-US"/>
        </a:p>
      </dgm:t>
    </dgm:pt>
    <dgm:pt modelId="{E36C5DE6-7902-40DC-85BF-3421E4482A78}" cxnId="{B0C6A235-04AB-44C9-8673-D3CE02BF64D8}" type="parTrans">
      <dgm:prSet/>
      <dgm:spPr/>
      <dgm:t>
        <a:bodyPr/>
        <a:lstStyle/>
        <a:p>
          <a:endParaRPr lang="en-US"/>
        </a:p>
      </dgm:t>
    </dgm:pt>
    <dgm:pt modelId="{82BBB6CA-5E06-4FF5-A08A-46142244A3B3}" cxnId="{B0C6A235-04AB-44C9-8673-D3CE02BF64D8}" type="sibTrans">
      <dgm:prSet/>
      <dgm:spPr/>
      <dgm:t>
        <a:bodyPr/>
        <a:lstStyle/>
        <a:p>
          <a:endParaRPr lang="en-US"/>
        </a:p>
      </dgm:t>
    </dgm:pt>
    <dgm:pt modelId="{3C8460CE-B28B-45E2-8AA0-B6D5D28A2405}">
      <dgm:prSet/>
      <dgm:spPr/>
      <dgm:t>
        <a:bodyPr/>
        <a:lstStyle/>
        <a:p>
          <a:r>
            <a:rPr lang="en-US"/>
            <a:t>Room status monitoring, booking management, and guest information storage as foundational features.</a:t>
          </a:r>
        </a:p>
      </dgm:t>
    </dgm:pt>
    <dgm:pt modelId="{BA32D1CB-4863-49C9-AC04-B69C62248115}" cxnId="{D22CB53B-D546-4DC5-801D-E032E4188FBF}" type="parTrans">
      <dgm:prSet/>
      <dgm:spPr/>
      <dgm:t>
        <a:bodyPr/>
        <a:lstStyle/>
        <a:p>
          <a:endParaRPr lang="en-US"/>
        </a:p>
      </dgm:t>
    </dgm:pt>
    <dgm:pt modelId="{6195185D-06CB-41D3-A47C-1607004704EF}" cxnId="{D22CB53B-D546-4DC5-801D-E032E4188FBF}" type="sibTrans">
      <dgm:prSet/>
      <dgm:spPr/>
      <dgm:t>
        <a:bodyPr/>
        <a:lstStyle/>
        <a:p>
          <a:endParaRPr lang="en-US"/>
        </a:p>
      </dgm:t>
    </dgm:pt>
    <dgm:pt modelId="{428EB2B6-FEFD-42B4-BB2D-70C10E7D3907}">
      <dgm:prSet/>
      <dgm:spPr/>
      <dgm:t>
        <a:bodyPr/>
        <a:lstStyle/>
        <a:p>
          <a:r>
            <a:rPr lang="en-US"/>
            <a:t>Emphasis on unique aspects like historical record archiving and multi-branch operations coordination.</a:t>
          </a:r>
        </a:p>
      </dgm:t>
    </dgm:pt>
    <dgm:pt modelId="{795C968F-66A2-46F2-8554-7F3861F5F9C0}" cxnId="{15E12690-D6DF-4675-BFFB-38C8515E397B}" type="parTrans">
      <dgm:prSet/>
      <dgm:spPr/>
      <dgm:t>
        <a:bodyPr/>
        <a:lstStyle/>
        <a:p>
          <a:endParaRPr lang="en-US"/>
        </a:p>
      </dgm:t>
    </dgm:pt>
    <dgm:pt modelId="{5D9C7608-4902-46DA-9AD5-2FE88A3D2C2F}" cxnId="{15E12690-D6DF-4675-BFFB-38C8515E397B}" type="sibTrans">
      <dgm:prSet/>
      <dgm:spPr/>
      <dgm:t>
        <a:bodyPr/>
        <a:lstStyle/>
        <a:p>
          <a:endParaRPr lang="en-US"/>
        </a:p>
      </dgm:t>
    </dgm:pt>
    <dgm:pt modelId="{38654797-A6D3-4E70-B71F-2FD6204DC6A8}" type="pres">
      <dgm:prSet presAssocID="{5D2FD41D-AA48-4F58-89F5-1B6BF6EE95B8}" presName="Name0" presStyleCnt="0">
        <dgm:presLayoutVars>
          <dgm:dir/>
          <dgm:animLvl val="lvl"/>
          <dgm:resizeHandles val="exact"/>
        </dgm:presLayoutVars>
      </dgm:prSet>
      <dgm:spPr/>
    </dgm:pt>
    <dgm:pt modelId="{A64DBC65-9723-471F-8B81-B7696DDEFD14}" type="pres">
      <dgm:prSet presAssocID="{BD33A0AD-CEF8-4D6F-80AF-015C4408EB70}" presName="composite" presStyleCnt="0"/>
      <dgm:spPr/>
    </dgm:pt>
    <dgm:pt modelId="{8C187172-3D75-462A-AA2E-53AFCD3407E8}" type="pres">
      <dgm:prSet presAssocID="{BD33A0AD-CEF8-4D6F-80AF-015C4408EB70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26A2F232-E5BD-442E-9BBA-AF7A66A197E9}" type="pres">
      <dgm:prSet presAssocID="{BD33A0AD-CEF8-4D6F-80AF-015C4408EB70}" presName="desTx" presStyleLbl="alignAccFollowNode1" presStyleIdx="0" presStyleCnt="4">
        <dgm:presLayoutVars>
          <dgm:bulletEnabled val="1"/>
        </dgm:presLayoutVars>
      </dgm:prSet>
      <dgm:spPr/>
    </dgm:pt>
    <dgm:pt modelId="{F108DF43-6E82-4EE5-9000-2DC6C2069F55}" type="pres">
      <dgm:prSet presAssocID="{E044A8D2-07DD-42F1-B90E-B1D080527A25}" presName="space" presStyleCnt="0"/>
      <dgm:spPr/>
    </dgm:pt>
    <dgm:pt modelId="{80614BAF-98A4-4842-B1D3-57319A6B8DD6}" type="pres">
      <dgm:prSet presAssocID="{00D652AA-134B-4FD7-9C60-3E0266F4176C}" presName="composite" presStyleCnt="0"/>
      <dgm:spPr/>
    </dgm:pt>
    <dgm:pt modelId="{A8D957CC-B8B1-4647-8390-0ECBBE1B7F42}" type="pres">
      <dgm:prSet presAssocID="{00D652AA-134B-4FD7-9C60-3E0266F4176C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B3DC7545-EFFC-4AC2-A9CE-73EFD60A2F86}" type="pres">
      <dgm:prSet presAssocID="{00D652AA-134B-4FD7-9C60-3E0266F4176C}" presName="desTx" presStyleLbl="alignAccFollowNode1" presStyleIdx="1" presStyleCnt="4">
        <dgm:presLayoutVars>
          <dgm:bulletEnabled val="1"/>
        </dgm:presLayoutVars>
      </dgm:prSet>
      <dgm:spPr/>
    </dgm:pt>
    <dgm:pt modelId="{4BDC84CD-F4F1-45B4-B0C5-0655EABF45C2}" type="pres">
      <dgm:prSet presAssocID="{9E3E772E-E8FB-40FC-A21D-55C4BFCD2A45}" presName="space" presStyleCnt="0"/>
      <dgm:spPr/>
    </dgm:pt>
    <dgm:pt modelId="{CCC4D4D8-DB00-4618-9E6A-CD35779218A4}" type="pres">
      <dgm:prSet presAssocID="{6176B17B-5BBE-497C-86E9-317F1B5FF85F}" presName="composite" presStyleCnt="0"/>
      <dgm:spPr/>
    </dgm:pt>
    <dgm:pt modelId="{D447F5AC-DDCC-408C-9B2B-FB2A1591B6D5}" type="pres">
      <dgm:prSet presAssocID="{6176B17B-5BBE-497C-86E9-317F1B5FF85F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C88EB627-08EB-41E5-88AA-5CA0EA529F3D}" type="pres">
      <dgm:prSet presAssocID="{6176B17B-5BBE-497C-86E9-317F1B5FF85F}" presName="desTx" presStyleLbl="alignAccFollowNode1" presStyleIdx="2" presStyleCnt="4">
        <dgm:presLayoutVars>
          <dgm:bulletEnabled val="1"/>
        </dgm:presLayoutVars>
      </dgm:prSet>
      <dgm:spPr/>
    </dgm:pt>
    <dgm:pt modelId="{6F691993-69A9-4CC7-BB5B-05C104119E98}" type="pres">
      <dgm:prSet presAssocID="{5192A84F-C8AA-4714-A68D-A3C2CCD94059}" presName="space" presStyleCnt="0"/>
      <dgm:spPr/>
    </dgm:pt>
    <dgm:pt modelId="{DF49CE4A-45DE-4431-B2E7-F123CB12C4B2}" type="pres">
      <dgm:prSet presAssocID="{699D61D7-6F59-401C-9E75-52A48D443758}" presName="composite" presStyleCnt="0"/>
      <dgm:spPr/>
    </dgm:pt>
    <dgm:pt modelId="{16569BA8-93B6-4482-AA90-0039C30B284D}" type="pres">
      <dgm:prSet presAssocID="{699D61D7-6F59-401C-9E75-52A48D443758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8D4E69BA-4873-4D80-BDE0-D5501BD518CC}" type="pres">
      <dgm:prSet presAssocID="{699D61D7-6F59-401C-9E75-52A48D443758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472DAE09-E187-4B94-8717-EBC760C90AB4}" type="presOf" srcId="{699D61D7-6F59-401C-9E75-52A48D443758}" destId="{16569BA8-93B6-4482-AA90-0039C30B284D}" srcOrd="0" destOrd="0" presId="urn:microsoft.com/office/officeart/2005/8/layout/hList1"/>
    <dgm:cxn modelId="{CD02F70C-37A9-4752-A34A-8EAF86AFA8E8}" srcId="{5D2FD41D-AA48-4F58-89F5-1B6BF6EE95B8}" destId="{BD33A0AD-CEF8-4D6F-80AF-015C4408EB70}" srcOrd="0" destOrd="0" parTransId="{A434E71C-3AC0-409A-B2CD-87DDC2440B6F}" sibTransId="{E044A8D2-07DD-42F1-B90E-B1D080527A25}"/>
    <dgm:cxn modelId="{AD580F16-2879-4209-A6A3-24C650376623}" type="presOf" srcId="{E99BCED2-3C12-49FD-B56E-6174419F0BB3}" destId="{B3DC7545-EFFC-4AC2-A9CE-73EFD60A2F86}" srcOrd="0" destOrd="1" presId="urn:microsoft.com/office/officeart/2005/8/layout/hList1"/>
    <dgm:cxn modelId="{64F8ED19-7564-4967-B425-61CC4E0E659E}" srcId="{5D2FD41D-AA48-4F58-89F5-1B6BF6EE95B8}" destId="{6176B17B-5BBE-497C-86E9-317F1B5FF85F}" srcOrd="2" destOrd="0" parTransId="{5C68A1C0-A077-4D78-8AD9-7000C2818138}" sibTransId="{5192A84F-C8AA-4714-A68D-A3C2CCD94059}"/>
    <dgm:cxn modelId="{ED544120-9BAA-451E-B281-68E4CB8E3663}" type="presOf" srcId="{428EB2B6-FEFD-42B4-BB2D-70C10E7D3907}" destId="{8D4E69BA-4873-4D80-BDE0-D5501BD518CC}" srcOrd="0" destOrd="1" presId="urn:microsoft.com/office/officeart/2005/8/layout/hList1"/>
    <dgm:cxn modelId="{8A1D6325-BA41-4A6B-B58D-9D1AE316E81C}" type="presOf" srcId="{00D652AA-134B-4FD7-9C60-3E0266F4176C}" destId="{A8D957CC-B8B1-4647-8390-0ECBBE1B7F42}" srcOrd="0" destOrd="0" presId="urn:microsoft.com/office/officeart/2005/8/layout/hList1"/>
    <dgm:cxn modelId="{56F79E28-C204-463A-92BB-57100B19BDB1}" type="presOf" srcId="{3E007C01-AAD3-4540-8840-76E4302929B8}" destId="{B3DC7545-EFFC-4AC2-A9CE-73EFD60A2F86}" srcOrd="0" destOrd="0" presId="urn:microsoft.com/office/officeart/2005/8/layout/hList1"/>
    <dgm:cxn modelId="{B0C6A235-04AB-44C9-8673-D3CE02BF64D8}" srcId="{5D2FD41D-AA48-4F58-89F5-1B6BF6EE95B8}" destId="{699D61D7-6F59-401C-9E75-52A48D443758}" srcOrd="3" destOrd="0" parTransId="{E36C5DE6-7902-40DC-85BF-3421E4482A78}" sibTransId="{82BBB6CA-5E06-4FF5-A08A-46142244A3B3}"/>
    <dgm:cxn modelId="{D22CB53B-D546-4DC5-801D-E032E4188FBF}" srcId="{699D61D7-6F59-401C-9E75-52A48D443758}" destId="{3C8460CE-B28B-45E2-8AA0-B6D5D28A2405}" srcOrd="0" destOrd="0" parTransId="{BA32D1CB-4863-49C9-AC04-B69C62248115}" sibTransId="{6195185D-06CB-41D3-A47C-1607004704EF}"/>
    <dgm:cxn modelId="{E91EEA5F-48D3-4C47-AD32-0B1B37AE91DC}" srcId="{5D2FD41D-AA48-4F58-89F5-1B6BF6EE95B8}" destId="{00D652AA-134B-4FD7-9C60-3E0266F4176C}" srcOrd="1" destOrd="0" parTransId="{15795D75-A60B-48BA-AF72-0067F92652F4}" sibTransId="{9E3E772E-E8FB-40FC-A21D-55C4BFCD2A45}"/>
    <dgm:cxn modelId="{A05EBB49-E206-48A5-A928-850B62849697}" type="presOf" srcId="{6176B17B-5BBE-497C-86E9-317F1B5FF85F}" destId="{D447F5AC-DDCC-408C-9B2B-FB2A1591B6D5}" srcOrd="0" destOrd="0" presId="urn:microsoft.com/office/officeart/2005/8/layout/hList1"/>
    <dgm:cxn modelId="{78C8556E-55EB-4DAA-80AA-C38EA89DAA32}" srcId="{6176B17B-5BBE-497C-86E9-317F1B5FF85F}" destId="{8E86BEB8-6CC5-4F2D-94AC-4173BE7CCE14}" srcOrd="0" destOrd="0" parTransId="{9E8F8430-EF08-434A-8564-145525380AA2}" sibTransId="{61E77BBA-5722-4441-BECB-6FDB3185B3B7}"/>
    <dgm:cxn modelId="{DE5F014F-2C14-4A7F-AD98-D534397F79ED}" type="presOf" srcId="{7092A84F-064D-4BFB-8ED5-A6E122EAF15C}" destId="{26A2F232-E5BD-442E-9BBA-AF7A66A197E9}" srcOrd="0" destOrd="0" presId="urn:microsoft.com/office/officeart/2005/8/layout/hList1"/>
    <dgm:cxn modelId="{15E12690-D6DF-4675-BFFB-38C8515E397B}" srcId="{699D61D7-6F59-401C-9E75-52A48D443758}" destId="{428EB2B6-FEFD-42B4-BB2D-70C10E7D3907}" srcOrd="1" destOrd="0" parTransId="{795C968F-66A2-46F2-8554-7F3861F5F9C0}" sibTransId="{5D9C7608-4902-46DA-9AD5-2FE88A3D2C2F}"/>
    <dgm:cxn modelId="{483BFCA1-0592-48EA-90E7-6E00006DE41C}" srcId="{6176B17B-5BBE-497C-86E9-317F1B5FF85F}" destId="{07CD1FE1-69E6-4C8F-A3CA-986F230DCE77}" srcOrd="1" destOrd="0" parTransId="{DC506025-B66D-4E85-8EC1-C3CDAFD7FCA1}" sibTransId="{340FDBED-F7A1-4449-91AA-16AE2A43999C}"/>
    <dgm:cxn modelId="{4439F8A4-9178-4A3E-8E0C-9F7039E929D1}" srcId="{BD33A0AD-CEF8-4D6F-80AF-015C4408EB70}" destId="{7092A84F-064D-4BFB-8ED5-A6E122EAF15C}" srcOrd="0" destOrd="0" parTransId="{243C1391-D67B-46ED-ADEB-9042F35F09CA}" sibTransId="{9D2072A0-D061-4BA5-837A-9FFF700949B8}"/>
    <dgm:cxn modelId="{6E4BC0AD-15C4-4098-84B7-9FF07E1C4AE2}" type="presOf" srcId="{5D2FD41D-AA48-4F58-89F5-1B6BF6EE95B8}" destId="{38654797-A6D3-4E70-B71F-2FD6204DC6A8}" srcOrd="0" destOrd="0" presId="urn:microsoft.com/office/officeart/2005/8/layout/hList1"/>
    <dgm:cxn modelId="{E606D3CE-A2E7-4CBE-AC99-1B55F6C70693}" type="presOf" srcId="{3C8460CE-B28B-45E2-8AA0-B6D5D28A2405}" destId="{8D4E69BA-4873-4D80-BDE0-D5501BD518CC}" srcOrd="0" destOrd="0" presId="urn:microsoft.com/office/officeart/2005/8/layout/hList1"/>
    <dgm:cxn modelId="{268DE6DA-0B4C-4183-9F38-B9582D51E066}" type="presOf" srcId="{BD33A0AD-CEF8-4D6F-80AF-015C4408EB70}" destId="{8C187172-3D75-462A-AA2E-53AFCD3407E8}" srcOrd="0" destOrd="0" presId="urn:microsoft.com/office/officeart/2005/8/layout/hList1"/>
    <dgm:cxn modelId="{83DDEEE3-7FF1-45AF-B55F-2B9C48D075B4}" srcId="{BD33A0AD-CEF8-4D6F-80AF-015C4408EB70}" destId="{35D27601-CAE7-4B66-A488-C1D0BE2C4641}" srcOrd="1" destOrd="0" parTransId="{D0EB451B-B00C-42B2-8B3D-1018958D7B65}" sibTransId="{82AFE502-C172-4294-ADC5-93A78EC19B92}"/>
    <dgm:cxn modelId="{E28ED3E4-DFAE-48FE-842D-51C08BC6B0F9}" type="presOf" srcId="{35D27601-CAE7-4B66-A488-C1D0BE2C4641}" destId="{26A2F232-E5BD-442E-9BBA-AF7A66A197E9}" srcOrd="0" destOrd="1" presId="urn:microsoft.com/office/officeart/2005/8/layout/hList1"/>
    <dgm:cxn modelId="{467AC3E8-6DC1-4645-BF7B-D946B4ED3E30}" srcId="{00D652AA-134B-4FD7-9C60-3E0266F4176C}" destId="{3E007C01-AAD3-4540-8840-76E4302929B8}" srcOrd="0" destOrd="0" parTransId="{30EDAFE8-FAD6-49F4-8CB9-CE25ED49CE29}" sibTransId="{07F5B98E-0802-4D93-A955-6F9AABDD7C10}"/>
    <dgm:cxn modelId="{FCAF66EC-170F-44CC-9E1A-4D633EDA4EA9}" type="presOf" srcId="{07CD1FE1-69E6-4C8F-A3CA-986F230DCE77}" destId="{C88EB627-08EB-41E5-88AA-5CA0EA529F3D}" srcOrd="0" destOrd="1" presId="urn:microsoft.com/office/officeart/2005/8/layout/hList1"/>
    <dgm:cxn modelId="{E99589EE-6A85-42F8-9995-8126D72F5F6F}" type="presOf" srcId="{8E86BEB8-6CC5-4F2D-94AC-4173BE7CCE14}" destId="{C88EB627-08EB-41E5-88AA-5CA0EA529F3D}" srcOrd="0" destOrd="0" presId="urn:microsoft.com/office/officeart/2005/8/layout/hList1"/>
    <dgm:cxn modelId="{518B50F3-9236-4123-8BEB-3CD3B3386426}" srcId="{00D652AA-134B-4FD7-9C60-3E0266F4176C}" destId="{E99BCED2-3C12-49FD-B56E-6174419F0BB3}" srcOrd="1" destOrd="0" parTransId="{917EBB40-2255-4606-9B58-471A8B983CCD}" sibTransId="{E8511A3C-D110-483E-AD8D-A00EADA209E8}"/>
    <dgm:cxn modelId="{32D1CC13-FB4E-4527-96EE-CF23AEA61081}" type="presParOf" srcId="{38654797-A6D3-4E70-B71F-2FD6204DC6A8}" destId="{A64DBC65-9723-471F-8B81-B7696DDEFD14}" srcOrd="0" destOrd="0" presId="urn:microsoft.com/office/officeart/2005/8/layout/hList1"/>
    <dgm:cxn modelId="{3633DD38-A7E9-435C-9AC4-14D85A4B6849}" type="presParOf" srcId="{A64DBC65-9723-471F-8B81-B7696DDEFD14}" destId="{8C187172-3D75-462A-AA2E-53AFCD3407E8}" srcOrd="0" destOrd="0" presId="urn:microsoft.com/office/officeart/2005/8/layout/hList1"/>
    <dgm:cxn modelId="{08E81FCC-D635-4482-BE2A-5A68EE6BA38F}" type="presParOf" srcId="{A64DBC65-9723-471F-8B81-B7696DDEFD14}" destId="{26A2F232-E5BD-442E-9BBA-AF7A66A197E9}" srcOrd="1" destOrd="0" presId="urn:microsoft.com/office/officeart/2005/8/layout/hList1"/>
    <dgm:cxn modelId="{F79FA88E-B584-419C-96CF-D026DC0BB6FC}" type="presParOf" srcId="{38654797-A6D3-4E70-B71F-2FD6204DC6A8}" destId="{F108DF43-6E82-4EE5-9000-2DC6C2069F55}" srcOrd="1" destOrd="0" presId="urn:microsoft.com/office/officeart/2005/8/layout/hList1"/>
    <dgm:cxn modelId="{01367F60-9F33-4D3F-A472-66DED522276B}" type="presParOf" srcId="{38654797-A6D3-4E70-B71F-2FD6204DC6A8}" destId="{80614BAF-98A4-4842-B1D3-57319A6B8DD6}" srcOrd="2" destOrd="0" presId="urn:microsoft.com/office/officeart/2005/8/layout/hList1"/>
    <dgm:cxn modelId="{2FFA6462-0AC0-4C08-B231-7C8EC2163595}" type="presParOf" srcId="{80614BAF-98A4-4842-B1D3-57319A6B8DD6}" destId="{A8D957CC-B8B1-4647-8390-0ECBBE1B7F42}" srcOrd="0" destOrd="0" presId="urn:microsoft.com/office/officeart/2005/8/layout/hList1"/>
    <dgm:cxn modelId="{F0D0DECC-1200-42BF-BA7A-D30BF02B82F1}" type="presParOf" srcId="{80614BAF-98A4-4842-B1D3-57319A6B8DD6}" destId="{B3DC7545-EFFC-4AC2-A9CE-73EFD60A2F86}" srcOrd="1" destOrd="0" presId="urn:microsoft.com/office/officeart/2005/8/layout/hList1"/>
    <dgm:cxn modelId="{6213B7CD-B34D-4FE3-894A-D71F08B137C0}" type="presParOf" srcId="{38654797-A6D3-4E70-B71F-2FD6204DC6A8}" destId="{4BDC84CD-F4F1-45B4-B0C5-0655EABF45C2}" srcOrd="3" destOrd="0" presId="urn:microsoft.com/office/officeart/2005/8/layout/hList1"/>
    <dgm:cxn modelId="{DB2BE1B9-90AA-4EC6-B07A-3955DE504663}" type="presParOf" srcId="{38654797-A6D3-4E70-B71F-2FD6204DC6A8}" destId="{CCC4D4D8-DB00-4618-9E6A-CD35779218A4}" srcOrd="4" destOrd="0" presId="urn:microsoft.com/office/officeart/2005/8/layout/hList1"/>
    <dgm:cxn modelId="{3828379D-78E3-461E-8103-464E43850EE3}" type="presParOf" srcId="{CCC4D4D8-DB00-4618-9E6A-CD35779218A4}" destId="{D447F5AC-DDCC-408C-9B2B-FB2A1591B6D5}" srcOrd="0" destOrd="0" presId="urn:microsoft.com/office/officeart/2005/8/layout/hList1"/>
    <dgm:cxn modelId="{C935D7B1-B374-430A-B05E-28A12EA27CAF}" type="presParOf" srcId="{CCC4D4D8-DB00-4618-9E6A-CD35779218A4}" destId="{C88EB627-08EB-41E5-88AA-5CA0EA529F3D}" srcOrd="1" destOrd="0" presId="urn:microsoft.com/office/officeart/2005/8/layout/hList1"/>
    <dgm:cxn modelId="{25D17699-5E5E-45FC-98D8-FA98098908E3}" type="presParOf" srcId="{38654797-A6D3-4E70-B71F-2FD6204DC6A8}" destId="{6F691993-69A9-4CC7-BB5B-05C104119E98}" srcOrd="5" destOrd="0" presId="urn:microsoft.com/office/officeart/2005/8/layout/hList1"/>
    <dgm:cxn modelId="{C68F9012-47C6-45DB-AC5E-47AC9BFEA255}" type="presParOf" srcId="{38654797-A6D3-4E70-B71F-2FD6204DC6A8}" destId="{DF49CE4A-45DE-4431-B2E7-F123CB12C4B2}" srcOrd="6" destOrd="0" presId="urn:microsoft.com/office/officeart/2005/8/layout/hList1"/>
    <dgm:cxn modelId="{3A4D99CE-9945-4E0A-8AB2-CCFCB307B8DA}" type="presParOf" srcId="{DF49CE4A-45DE-4431-B2E7-F123CB12C4B2}" destId="{16569BA8-93B6-4482-AA90-0039C30B284D}" srcOrd="0" destOrd="0" presId="urn:microsoft.com/office/officeart/2005/8/layout/hList1"/>
    <dgm:cxn modelId="{6867FB63-80AE-430A-B504-D0943995F7BA}" type="presParOf" srcId="{DF49CE4A-45DE-4431-B2E7-F123CB12C4B2}" destId="{8D4E69BA-4873-4D80-BDE0-D5501BD518C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ADCF9ED-6F7B-4347-8825-249352E6D837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61F4A0C-D175-4653-82C0-13CE48DA7DEF}">
      <dgm:prSet/>
      <dgm:spPr/>
      <dgm:t>
        <a:bodyPr/>
        <a:lstStyle/>
        <a:p>
          <a:r>
            <a:rPr lang="en-US"/>
            <a:t>Tailored Approach: Customized Database Management System (DBMS) required for Four Seasons Hotels to meet distinctive requisites.</a:t>
          </a:r>
        </a:p>
      </dgm:t>
    </dgm:pt>
    <dgm:pt modelId="{9B044233-CCDD-4A4C-8F00-EC79667C966C}" cxnId="{B775CB8A-1C99-4E33-B3FC-BAD8562705DF}" type="parTrans">
      <dgm:prSet/>
      <dgm:spPr/>
      <dgm:t>
        <a:bodyPr/>
        <a:lstStyle/>
        <a:p>
          <a:endParaRPr lang="en-US"/>
        </a:p>
      </dgm:t>
    </dgm:pt>
    <dgm:pt modelId="{FC0C83E4-7E67-47F1-A291-FCFD958685A4}" cxnId="{B775CB8A-1C99-4E33-B3FC-BAD8562705DF}" type="sibTrans">
      <dgm:prSet/>
      <dgm:spPr/>
      <dgm:t>
        <a:bodyPr/>
        <a:lstStyle/>
        <a:p>
          <a:endParaRPr lang="en-US"/>
        </a:p>
      </dgm:t>
    </dgm:pt>
    <dgm:pt modelId="{A709A767-9643-4188-9ACB-4C5F32226A2F}">
      <dgm:prSet/>
      <dgm:spPr/>
      <dgm:t>
        <a:bodyPr/>
        <a:lstStyle/>
        <a:p>
          <a:r>
            <a:rPr lang="en-US"/>
            <a:t>Conventional Functionalities: Monitoring room statuses, efficient booking management, guest information storage, and streamlined employee administration are basic features.</a:t>
          </a:r>
        </a:p>
      </dgm:t>
    </dgm:pt>
    <dgm:pt modelId="{19012B39-9583-4956-BE51-B6D6E923D9AD}" cxnId="{CD00B391-93A7-45EF-87FB-9E9B78E3F423}" type="parTrans">
      <dgm:prSet/>
      <dgm:spPr/>
      <dgm:t>
        <a:bodyPr/>
        <a:lstStyle/>
        <a:p>
          <a:endParaRPr lang="en-US"/>
        </a:p>
      </dgm:t>
    </dgm:pt>
    <dgm:pt modelId="{0E3DE176-0BB1-457B-B8FF-BD29EF42585E}" cxnId="{CD00B391-93A7-45EF-87FB-9E9B78E3F423}" type="sibTrans">
      <dgm:prSet/>
      <dgm:spPr/>
      <dgm:t>
        <a:bodyPr/>
        <a:lstStyle/>
        <a:p>
          <a:endParaRPr lang="en-US"/>
        </a:p>
      </dgm:t>
    </dgm:pt>
    <dgm:pt modelId="{F52D4B06-388E-4D77-B864-398671EC5326}">
      <dgm:prSet/>
      <dgm:spPr/>
      <dgm:t>
        <a:bodyPr/>
        <a:lstStyle/>
        <a:p>
          <a:r>
            <a:rPr lang="en-US"/>
            <a:t>Unique Challenges: Mandate for seamless multi-branch coordination and meticulous archival of historical guest records set Four Seasons Hotels apart.</a:t>
          </a:r>
        </a:p>
      </dgm:t>
    </dgm:pt>
    <dgm:pt modelId="{22518A63-00D9-4E58-8E4E-EE7B1B947034}" cxnId="{7EF904ED-376A-4D4E-803B-6E679AFB9431}" type="parTrans">
      <dgm:prSet/>
      <dgm:spPr/>
      <dgm:t>
        <a:bodyPr/>
        <a:lstStyle/>
        <a:p>
          <a:endParaRPr lang="en-US"/>
        </a:p>
      </dgm:t>
    </dgm:pt>
    <dgm:pt modelId="{DC8606B4-CBF9-4F26-B166-A528172DA945}" cxnId="{7EF904ED-376A-4D4E-803B-6E679AFB9431}" type="sibTrans">
      <dgm:prSet/>
      <dgm:spPr/>
      <dgm:t>
        <a:bodyPr/>
        <a:lstStyle/>
        <a:p>
          <a:endParaRPr lang="en-US"/>
        </a:p>
      </dgm:t>
    </dgm:pt>
    <dgm:pt modelId="{A35ADDDA-4479-4884-9399-5D41EFC72028}">
      <dgm:prSet/>
      <dgm:spPr/>
      <dgm:t>
        <a:bodyPr/>
        <a:lstStyle/>
        <a:p>
          <a:r>
            <a:rPr lang="en-US"/>
            <a:t>Augmenting Efficiency: The primary goal is to enhance customer experience and operational efficiency through a precisely crafted, be spoke solution.</a:t>
          </a:r>
          <a:br>
            <a:rPr lang="en-US"/>
          </a:br>
          <a:endParaRPr lang="en-US"/>
        </a:p>
      </dgm:t>
    </dgm:pt>
    <dgm:pt modelId="{8AFD22E8-D0C0-417C-B2AD-A6A48B2368C7}" cxnId="{DB57D8B8-5A41-48E1-9BDA-11B4DAB697F4}" type="parTrans">
      <dgm:prSet/>
      <dgm:spPr/>
      <dgm:t>
        <a:bodyPr/>
        <a:lstStyle/>
        <a:p>
          <a:endParaRPr lang="en-US"/>
        </a:p>
      </dgm:t>
    </dgm:pt>
    <dgm:pt modelId="{6B169669-294D-4675-8A55-1EF223701CBC}" cxnId="{DB57D8B8-5A41-48E1-9BDA-11B4DAB697F4}" type="sibTrans">
      <dgm:prSet/>
      <dgm:spPr/>
      <dgm:t>
        <a:bodyPr/>
        <a:lstStyle/>
        <a:p>
          <a:endParaRPr lang="en-US"/>
        </a:p>
      </dgm:t>
    </dgm:pt>
    <dgm:pt modelId="{F55F8971-C4DE-4875-87DF-5B875EA7EE25}" type="pres">
      <dgm:prSet presAssocID="{7ADCF9ED-6F7B-4347-8825-249352E6D837}" presName="outerComposite" presStyleCnt="0">
        <dgm:presLayoutVars>
          <dgm:chMax val="5"/>
          <dgm:dir/>
          <dgm:resizeHandles val="exact"/>
        </dgm:presLayoutVars>
      </dgm:prSet>
      <dgm:spPr/>
    </dgm:pt>
    <dgm:pt modelId="{AEF45A2A-2EA5-4465-8D62-059961956E24}" type="pres">
      <dgm:prSet presAssocID="{7ADCF9ED-6F7B-4347-8825-249352E6D837}" presName="dummyMaxCanvas" presStyleCnt="0">
        <dgm:presLayoutVars/>
      </dgm:prSet>
      <dgm:spPr/>
    </dgm:pt>
    <dgm:pt modelId="{F135E480-D6F4-4E9D-AA21-827F57FCC983}" type="pres">
      <dgm:prSet presAssocID="{7ADCF9ED-6F7B-4347-8825-249352E6D837}" presName="FourNodes_1" presStyleLbl="node1" presStyleIdx="0" presStyleCnt="4">
        <dgm:presLayoutVars>
          <dgm:bulletEnabled val="1"/>
        </dgm:presLayoutVars>
      </dgm:prSet>
      <dgm:spPr/>
    </dgm:pt>
    <dgm:pt modelId="{3C65EA07-100A-4B33-88C5-3A5AA14FA1B1}" type="pres">
      <dgm:prSet presAssocID="{7ADCF9ED-6F7B-4347-8825-249352E6D837}" presName="FourNodes_2" presStyleLbl="node1" presStyleIdx="1" presStyleCnt="4">
        <dgm:presLayoutVars>
          <dgm:bulletEnabled val="1"/>
        </dgm:presLayoutVars>
      </dgm:prSet>
      <dgm:spPr/>
    </dgm:pt>
    <dgm:pt modelId="{08A07B4D-7D66-4008-9595-51716B0FF669}" type="pres">
      <dgm:prSet presAssocID="{7ADCF9ED-6F7B-4347-8825-249352E6D837}" presName="FourNodes_3" presStyleLbl="node1" presStyleIdx="2" presStyleCnt="4">
        <dgm:presLayoutVars>
          <dgm:bulletEnabled val="1"/>
        </dgm:presLayoutVars>
      </dgm:prSet>
      <dgm:spPr/>
    </dgm:pt>
    <dgm:pt modelId="{227F800F-CB90-4BD9-811F-C195791B7695}" type="pres">
      <dgm:prSet presAssocID="{7ADCF9ED-6F7B-4347-8825-249352E6D837}" presName="FourNodes_4" presStyleLbl="node1" presStyleIdx="3" presStyleCnt="4">
        <dgm:presLayoutVars>
          <dgm:bulletEnabled val="1"/>
        </dgm:presLayoutVars>
      </dgm:prSet>
      <dgm:spPr/>
    </dgm:pt>
    <dgm:pt modelId="{DB66C212-A085-4C4E-9C62-2F13F1DB4C26}" type="pres">
      <dgm:prSet presAssocID="{7ADCF9ED-6F7B-4347-8825-249352E6D837}" presName="FourConn_1-2" presStyleLbl="fgAccFollowNode1" presStyleIdx="0" presStyleCnt="3">
        <dgm:presLayoutVars>
          <dgm:bulletEnabled val="1"/>
        </dgm:presLayoutVars>
      </dgm:prSet>
      <dgm:spPr/>
    </dgm:pt>
    <dgm:pt modelId="{2C86D53B-69C8-4DAB-8228-7D5BEB2E6292}" type="pres">
      <dgm:prSet presAssocID="{7ADCF9ED-6F7B-4347-8825-249352E6D837}" presName="FourConn_2-3" presStyleLbl="fgAccFollowNode1" presStyleIdx="1" presStyleCnt="3">
        <dgm:presLayoutVars>
          <dgm:bulletEnabled val="1"/>
        </dgm:presLayoutVars>
      </dgm:prSet>
      <dgm:spPr/>
    </dgm:pt>
    <dgm:pt modelId="{BC3C2963-C350-4771-9A0C-54FA521EA898}" type="pres">
      <dgm:prSet presAssocID="{7ADCF9ED-6F7B-4347-8825-249352E6D837}" presName="FourConn_3-4" presStyleLbl="fgAccFollowNode1" presStyleIdx="2" presStyleCnt="3">
        <dgm:presLayoutVars>
          <dgm:bulletEnabled val="1"/>
        </dgm:presLayoutVars>
      </dgm:prSet>
      <dgm:spPr/>
    </dgm:pt>
    <dgm:pt modelId="{C5A39269-0A34-497C-9815-1AFC73821A7B}" type="pres">
      <dgm:prSet presAssocID="{7ADCF9ED-6F7B-4347-8825-249352E6D837}" presName="FourNodes_1_text" presStyleLbl="node1" presStyleIdx="3" presStyleCnt="4">
        <dgm:presLayoutVars>
          <dgm:bulletEnabled val="1"/>
        </dgm:presLayoutVars>
      </dgm:prSet>
      <dgm:spPr/>
    </dgm:pt>
    <dgm:pt modelId="{D416FA87-8DE7-4999-B22C-7A29D36727FA}" type="pres">
      <dgm:prSet presAssocID="{7ADCF9ED-6F7B-4347-8825-249352E6D837}" presName="FourNodes_2_text" presStyleLbl="node1" presStyleIdx="3" presStyleCnt="4">
        <dgm:presLayoutVars>
          <dgm:bulletEnabled val="1"/>
        </dgm:presLayoutVars>
      </dgm:prSet>
      <dgm:spPr/>
    </dgm:pt>
    <dgm:pt modelId="{809B1298-9CF0-4DA9-A860-0D3CE3E43995}" type="pres">
      <dgm:prSet presAssocID="{7ADCF9ED-6F7B-4347-8825-249352E6D837}" presName="FourNodes_3_text" presStyleLbl="node1" presStyleIdx="3" presStyleCnt="4">
        <dgm:presLayoutVars>
          <dgm:bulletEnabled val="1"/>
        </dgm:presLayoutVars>
      </dgm:prSet>
      <dgm:spPr/>
    </dgm:pt>
    <dgm:pt modelId="{4C50B7C4-35E8-4C61-BB02-DA996A4359BF}" type="pres">
      <dgm:prSet presAssocID="{7ADCF9ED-6F7B-4347-8825-249352E6D837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73BC9B02-BA9A-4B34-A691-AEC196471C5C}" type="presOf" srcId="{A709A767-9643-4188-9ACB-4C5F32226A2F}" destId="{D416FA87-8DE7-4999-B22C-7A29D36727FA}" srcOrd="1" destOrd="0" presId="urn:microsoft.com/office/officeart/2005/8/layout/vProcess5"/>
    <dgm:cxn modelId="{D7EF2F19-831E-4CBF-B6CF-E55F73393686}" type="presOf" srcId="{F52D4B06-388E-4D77-B864-398671EC5326}" destId="{08A07B4D-7D66-4008-9595-51716B0FF669}" srcOrd="0" destOrd="0" presId="urn:microsoft.com/office/officeart/2005/8/layout/vProcess5"/>
    <dgm:cxn modelId="{9A09B62C-02D1-46EA-A089-DCA8BB3C616F}" type="presOf" srcId="{7ADCF9ED-6F7B-4347-8825-249352E6D837}" destId="{F55F8971-C4DE-4875-87DF-5B875EA7EE25}" srcOrd="0" destOrd="0" presId="urn:microsoft.com/office/officeart/2005/8/layout/vProcess5"/>
    <dgm:cxn modelId="{54BA8239-B726-4A42-AD49-590F18348352}" type="presOf" srcId="{B61F4A0C-D175-4653-82C0-13CE48DA7DEF}" destId="{C5A39269-0A34-497C-9815-1AFC73821A7B}" srcOrd="1" destOrd="0" presId="urn:microsoft.com/office/officeart/2005/8/layout/vProcess5"/>
    <dgm:cxn modelId="{016FB971-0A0F-4EA4-9356-F1ABF1513AA6}" type="presOf" srcId="{F52D4B06-388E-4D77-B864-398671EC5326}" destId="{809B1298-9CF0-4DA9-A860-0D3CE3E43995}" srcOrd="1" destOrd="0" presId="urn:microsoft.com/office/officeart/2005/8/layout/vProcess5"/>
    <dgm:cxn modelId="{5168B976-1484-4B8D-A375-023269C2F0DA}" type="presOf" srcId="{FC0C83E4-7E67-47F1-A291-FCFD958685A4}" destId="{DB66C212-A085-4C4E-9C62-2F13F1DB4C26}" srcOrd="0" destOrd="0" presId="urn:microsoft.com/office/officeart/2005/8/layout/vProcess5"/>
    <dgm:cxn modelId="{B775CB8A-1C99-4E33-B3FC-BAD8562705DF}" srcId="{7ADCF9ED-6F7B-4347-8825-249352E6D837}" destId="{B61F4A0C-D175-4653-82C0-13CE48DA7DEF}" srcOrd="0" destOrd="0" parTransId="{9B044233-CCDD-4A4C-8F00-EC79667C966C}" sibTransId="{FC0C83E4-7E67-47F1-A291-FCFD958685A4}"/>
    <dgm:cxn modelId="{B7898C8D-B022-4E82-B918-581630A6E19D}" type="presOf" srcId="{DC8606B4-CBF9-4F26-B166-A528172DA945}" destId="{BC3C2963-C350-4771-9A0C-54FA521EA898}" srcOrd="0" destOrd="0" presId="urn:microsoft.com/office/officeart/2005/8/layout/vProcess5"/>
    <dgm:cxn modelId="{CD00B391-93A7-45EF-87FB-9E9B78E3F423}" srcId="{7ADCF9ED-6F7B-4347-8825-249352E6D837}" destId="{A709A767-9643-4188-9ACB-4C5F32226A2F}" srcOrd="1" destOrd="0" parTransId="{19012B39-9583-4956-BE51-B6D6E923D9AD}" sibTransId="{0E3DE176-0BB1-457B-B8FF-BD29EF42585E}"/>
    <dgm:cxn modelId="{3507B494-AF67-446D-9DA3-AF8BFC355264}" type="presOf" srcId="{A35ADDDA-4479-4884-9399-5D41EFC72028}" destId="{4C50B7C4-35E8-4C61-BB02-DA996A4359BF}" srcOrd="1" destOrd="0" presId="urn:microsoft.com/office/officeart/2005/8/layout/vProcess5"/>
    <dgm:cxn modelId="{F36E1CB3-94DB-4190-8550-820258D2E68B}" type="presOf" srcId="{A709A767-9643-4188-9ACB-4C5F32226A2F}" destId="{3C65EA07-100A-4B33-88C5-3A5AA14FA1B1}" srcOrd="0" destOrd="0" presId="urn:microsoft.com/office/officeart/2005/8/layout/vProcess5"/>
    <dgm:cxn modelId="{B5B0BEB6-06B5-4A03-B4C4-6597242BC4DA}" type="presOf" srcId="{B61F4A0C-D175-4653-82C0-13CE48DA7DEF}" destId="{F135E480-D6F4-4E9D-AA21-827F57FCC983}" srcOrd="0" destOrd="0" presId="urn:microsoft.com/office/officeart/2005/8/layout/vProcess5"/>
    <dgm:cxn modelId="{DB57D8B8-5A41-48E1-9BDA-11B4DAB697F4}" srcId="{7ADCF9ED-6F7B-4347-8825-249352E6D837}" destId="{A35ADDDA-4479-4884-9399-5D41EFC72028}" srcOrd="3" destOrd="0" parTransId="{8AFD22E8-D0C0-417C-B2AD-A6A48B2368C7}" sibTransId="{6B169669-294D-4675-8A55-1EF223701CBC}"/>
    <dgm:cxn modelId="{59BF2CCC-6129-41FC-94EB-152585F36304}" type="presOf" srcId="{0E3DE176-0BB1-457B-B8FF-BD29EF42585E}" destId="{2C86D53B-69C8-4DAB-8228-7D5BEB2E6292}" srcOrd="0" destOrd="0" presId="urn:microsoft.com/office/officeart/2005/8/layout/vProcess5"/>
    <dgm:cxn modelId="{D9D2BAE6-892B-4F27-8142-D0911765CD15}" type="presOf" srcId="{A35ADDDA-4479-4884-9399-5D41EFC72028}" destId="{227F800F-CB90-4BD9-811F-C195791B7695}" srcOrd="0" destOrd="0" presId="urn:microsoft.com/office/officeart/2005/8/layout/vProcess5"/>
    <dgm:cxn modelId="{7EF904ED-376A-4D4E-803B-6E679AFB9431}" srcId="{7ADCF9ED-6F7B-4347-8825-249352E6D837}" destId="{F52D4B06-388E-4D77-B864-398671EC5326}" srcOrd="2" destOrd="0" parTransId="{22518A63-00D9-4E58-8E4E-EE7B1B947034}" sibTransId="{DC8606B4-CBF9-4F26-B166-A528172DA945}"/>
    <dgm:cxn modelId="{B72F565C-C2EE-45CE-B6E0-761B8047EC56}" type="presParOf" srcId="{F55F8971-C4DE-4875-87DF-5B875EA7EE25}" destId="{AEF45A2A-2EA5-4465-8D62-059961956E24}" srcOrd="0" destOrd="0" presId="urn:microsoft.com/office/officeart/2005/8/layout/vProcess5"/>
    <dgm:cxn modelId="{8B4BF5FA-A3CC-47FB-A527-8AFF65D8259A}" type="presParOf" srcId="{F55F8971-C4DE-4875-87DF-5B875EA7EE25}" destId="{F135E480-D6F4-4E9D-AA21-827F57FCC983}" srcOrd="1" destOrd="0" presId="urn:microsoft.com/office/officeart/2005/8/layout/vProcess5"/>
    <dgm:cxn modelId="{1ECD21BB-2C96-4D37-B50E-4BD3C977E6AA}" type="presParOf" srcId="{F55F8971-C4DE-4875-87DF-5B875EA7EE25}" destId="{3C65EA07-100A-4B33-88C5-3A5AA14FA1B1}" srcOrd="2" destOrd="0" presId="urn:microsoft.com/office/officeart/2005/8/layout/vProcess5"/>
    <dgm:cxn modelId="{917EA594-0618-4A72-9EDE-B76D5CF3E577}" type="presParOf" srcId="{F55F8971-C4DE-4875-87DF-5B875EA7EE25}" destId="{08A07B4D-7D66-4008-9595-51716B0FF669}" srcOrd="3" destOrd="0" presId="urn:microsoft.com/office/officeart/2005/8/layout/vProcess5"/>
    <dgm:cxn modelId="{0C6C73CA-9853-4F90-A503-76F02543FA08}" type="presParOf" srcId="{F55F8971-C4DE-4875-87DF-5B875EA7EE25}" destId="{227F800F-CB90-4BD9-811F-C195791B7695}" srcOrd="4" destOrd="0" presId="urn:microsoft.com/office/officeart/2005/8/layout/vProcess5"/>
    <dgm:cxn modelId="{B5EA618C-3E3C-44D4-BA1B-60A9DD96BF40}" type="presParOf" srcId="{F55F8971-C4DE-4875-87DF-5B875EA7EE25}" destId="{DB66C212-A085-4C4E-9C62-2F13F1DB4C26}" srcOrd="5" destOrd="0" presId="urn:microsoft.com/office/officeart/2005/8/layout/vProcess5"/>
    <dgm:cxn modelId="{E90F14CC-3C9C-4C9D-B73D-34AB2EFC4386}" type="presParOf" srcId="{F55F8971-C4DE-4875-87DF-5B875EA7EE25}" destId="{2C86D53B-69C8-4DAB-8228-7D5BEB2E6292}" srcOrd="6" destOrd="0" presId="urn:microsoft.com/office/officeart/2005/8/layout/vProcess5"/>
    <dgm:cxn modelId="{BF841CEA-E6BD-4CAC-8019-200B94EB6193}" type="presParOf" srcId="{F55F8971-C4DE-4875-87DF-5B875EA7EE25}" destId="{BC3C2963-C350-4771-9A0C-54FA521EA898}" srcOrd="7" destOrd="0" presId="urn:microsoft.com/office/officeart/2005/8/layout/vProcess5"/>
    <dgm:cxn modelId="{30A78C68-C64C-45D5-BF72-CB0902B83E50}" type="presParOf" srcId="{F55F8971-C4DE-4875-87DF-5B875EA7EE25}" destId="{C5A39269-0A34-497C-9815-1AFC73821A7B}" srcOrd="8" destOrd="0" presId="urn:microsoft.com/office/officeart/2005/8/layout/vProcess5"/>
    <dgm:cxn modelId="{FFB6DCDF-99EE-45DF-ABFB-FB634B3CDE9F}" type="presParOf" srcId="{F55F8971-C4DE-4875-87DF-5B875EA7EE25}" destId="{D416FA87-8DE7-4999-B22C-7A29D36727FA}" srcOrd="9" destOrd="0" presId="urn:microsoft.com/office/officeart/2005/8/layout/vProcess5"/>
    <dgm:cxn modelId="{391AB65F-933B-4F27-AB94-5FE8010FC942}" type="presParOf" srcId="{F55F8971-C4DE-4875-87DF-5B875EA7EE25}" destId="{809B1298-9CF0-4DA9-A860-0D3CE3E43995}" srcOrd="10" destOrd="0" presId="urn:microsoft.com/office/officeart/2005/8/layout/vProcess5"/>
    <dgm:cxn modelId="{11A3FD5F-D8DE-4D66-8A1F-8A1A661D45A8}" type="presParOf" srcId="{F55F8971-C4DE-4875-87DF-5B875EA7EE25}" destId="{4C50B7C4-35E8-4C61-BB02-DA996A4359BF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F58B678-264E-464A-B38E-2FFB15C01A12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44038E7-C4E0-4800-818D-0FC10D25E668}">
      <dgm:prSet/>
      <dgm:spPr/>
      <dgm:t>
        <a:bodyPr/>
        <a:lstStyle/>
        <a:p>
          <a:r>
            <a:rPr lang="en-US" b="1"/>
            <a:t>Normalization Importance:</a:t>
          </a:r>
          <a:r>
            <a:rPr lang="en-US"/>
            <a:t> Central to the DBMS design for Four Seasons Hotels, normalization aims to eliminate data redundancy and dependency while optimizing overall database architecture.</a:t>
          </a:r>
        </a:p>
      </dgm:t>
    </dgm:pt>
    <dgm:pt modelId="{22852C8E-29F1-47C8-97BC-03A841B4888D}" cxnId="{3E84539D-8546-4ACB-8E37-418F9001D6BA}" type="parTrans">
      <dgm:prSet/>
      <dgm:spPr/>
      <dgm:t>
        <a:bodyPr/>
        <a:lstStyle/>
        <a:p>
          <a:endParaRPr lang="en-US"/>
        </a:p>
      </dgm:t>
    </dgm:pt>
    <dgm:pt modelId="{08B1D062-AD4E-49B3-8C03-14D1F32BFBD2}" cxnId="{3E84539D-8546-4ACB-8E37-418F9001D6BA}" type="sibTrans">
      <dgm:prSet/>
      <dgm:spPr/>
      <dgm:t>
        <a:bodyPr/>
        <a:lstStyle/>
        <a:p>
          <a:endParaRPr lang="en-US"/>
        </a:p>
      </dgm:t>
    </dgm:pt>
    <dgm:pt modelId="{BFF962C4-71F3-4379-821F-424DC9851D48}">
      <dgm:prSet/>
      <dgm:spPr/>
      <dgm:t>
        <a:bodyPr/>
        <a:lstStyle/>
        <a:p>
          <a:r>
            <a:rPr lang="en-US" b="1"/>
            <a:t>Adherence to Principles:</a:t>
          </a:r>
          <a:r>
            <a:rPr lang="en-US"/>
            <a:t> The design steadfastly adheres to normalization principles, ensuring efficient data organization, mitigating anomalies, and improving system performance.</a:t>
          </a:r>
        </a:p>
      </dgm:t>
    </dgm:pt>
    <dgm:pt modelId="{8245345F-5372-4E15-B4D4-AB8AAD48435A}" cxnId="{6051CA62-6D44-4FB2-86DB-B7F6591116B1}" type="parTrans">
      <dgm:prSet/>
      <dgm:spPr/>
      <dgm:t>
        <a:bodyPr/>
        <a:lstStyle/>
        <a:p>
          <a:endParaRPr lang="en-US"/>
        </a:p>
      </dgm:t>
    </dgm:pt>
    <dgm:pt modelId="{FDD46D4E-6F4A-4BFC-81FF-8BBD1882E9A3}" cxnId="{6051CA62-6D44-4FB2-86DB-B7F6591116B1}" type="sibTrans">
      <dgm:prSet/>
      <dgm:spPr/>
      <dgm:t>
        <a:bodyPr/>
        <a:lstStyle/>
        <a:p>
          <a:endParaRPr lang="en-US"/>
        </a:p>
      </dgm:t>
    </dgm:pt>
    <dgm:pt modelId="{E554F606-6217-4E28-A041-3741C005C8F9}">
      <dgm:prSet/>
      <dgm:spPr/>
      <dgm:t>
        <a:bodyPr/>
        <a:lstStyle/>
        <a:p>
          <a:r>
            <a:rPr lang="en-US" b="1"/>
            <a:t>Decomposition Process:</a:t>
          </a:r>
          <a:r>
            <a:rPr lang="en-US"/>
            <a:t> Substantial tables are decomposed into more manageable, interconnected tables, emphasizing the use of foreign keys for unification.</a:t>
          </a:r>
        </a:p>
      </dgm:t>
    </dgm:pt>
    <dgm:pt modelId="{838DBDDD-8201-4700-8407-B261BA326A65}" cxnId="{E796A0BB-D89C-4C7F-A183-130AAA99FF59}" type="parTrans">
      <dgm:prSet/>
      <dgm:spPr/>
      <dgm:t>
        <a:bodyPr/>
        <a:lstStyle/>
        <a:p>
          <a:endParaRPr lang="en-US"/>
        </a:p>
      </dgm:t>
    </dgm:pt>
    <dgm:pt modelId="{E85368D6-8A5F-4397-A830-8D477A1A8334}" cxnId="{E796A0BB-D89C-4C7F-A183-130AAA99FF59}" type="sibTrans">
      <dgm:prSet/>
      <dgm:spPr/>
      <dgm:t>
        <a:bodyPr/>
        <a:lstStyle/>
        <a:p>
          <a:endParaRPr lang="en-US"/>
        </a:p>
      </dgm:t>
    </dgm:pt>
    <dgm:pt modelId="{70B26178-AD21-44BC-983E-DA324CCE3A3B}">
      <dgm:prSet/>
      <dgm:spPr/>
      <dgm:t>
        <a:bodyPr/>
        <a:lstStyle/>
        <a:p>
          <a:r>
            <a:rPr lang="en-US" b="1"/>
            <a:t>Visual Transformation:</a:t>
          </a:r>
          <a:r>
            <a:rPr lang="en-US"/>
            <a:t> Accompanying figures visually demonstrate the transformation, highlighting the improved structure for a coherent and effective data storage system.</a:t>
          </a:r>
        </a:p>
      </dgm:t>
    </dgm:pt>
    <dgm:pt modelId="{D3BF340B-7C6F-498D-BD8A-B573888C3A3B}" cxnId="{EC55CA4F-6D15-412D-92D2-1620F203A74E}" type="parTrans">
      <dgm:prSet/>
      <dgm:spPr/>
      <dgm:t>
        <a:bodyPr/>
        <a:lstStyle/>
        <a:p>
          <a:endParaRPr lang="en-US"/>
        </a:p>
      </dgm:t>
    </dgm:pt>
    <dgm:pt modelId="{78726323-BA77-46F9-AECD-38E517C5ADBE}" cxnId="{EC55CA4F-6D15-412D-92D2-1620F203A74E}" type="sibTrans">
      <dgm:prSet/>
      <dgm:spPr/>
      <dgm:t>
        <a:bodyPr/>
        <a:lstStyle/>
        <a:p>
          <a:endParaRPr lang="en-US"/>
        </a:p>
      </dgm:t>
    </dgm:pt>
    <dgm:pt modelId="{04159F71-A5D1-49BF-B87F-C7432D25D578}" type="pres">
      <dgm:prSet presAssocID="{4F58B678-264E-464A-B38E-2FFB15C01A12}" presName="diagram" presStyleCnt="0">
        <dgm:presLayoutVars>
          <dgm:dir/>
          <dgm:resizeHandles val="exact"/>
        </dgm:presLayoutVars>
      </dgm:prSet>
      <dgm:spPr/>
    </dgm:pt>
    <dgm:pt modelId="{CAC7D284-9470-409C-8C3B-B9B362717792}" type="pres">
      <dgm:prSet presAssocID="{844038E7-C4E0-4800-818D-0FC10D25E668}" presName="node" presStyleLbl="node1" presStyleIdx="0" presStyleCnt="4">
        <dgm:presLayoutVars>
          <dgm:bulletEnabled val="1"/>
        </dgm:presLayoutVars>
      </dgm:prSet>
      <dgm:spPr/>
    </dgm:pt>
    <dgm:pt modelId="{403310E8-DC94-4F6F-B172-FD567B9DFABA}" type="pres">
      <dgm:prSet presAssocID="{08B1D062-AD4E-49B3-8C03-14D1F32BFBD2}" presName="sibTrans" presStyleLbl="sibTrans2D1" presStyleIdx="0" presStyleCnt="3"/>
      <dgm:spPr/>
    </dgm:pt>
    <dgm:pt modelId="{FFEEAEC5-2CF0-4CE2-8A1F-28AF98EFDE69}" type="pres">
      <dgm:prSet presAssocID="{08B1D062-AD4E-49B3-8C03-14D1F32BFBD2}" presName="connectorText" presStyleLbl="sibTrans2D1" presStyleIdx="0" presStyleCnt="3"/>
      <dgm:spPr/>
    </dgm:pt>
    <dgm:pt modelId="{0F10C4E0-4AD3-453A-816B-00B9077B6963}" type="pres">
      <dgm:prSet presAssocID="{BFF962C4-71F3-4379-821F-424DC9851D48}" presName="node" presStyleLbl="node1" presStyleIdx="1" presStyleCnt="4">
        <dgm:presLayoutVars>
          <dgm:bulletEnabled val="1"/>
        </dgm:presLayoutVars>
      </dgm:prSet>
      <dgm:spPr/>
    </dgm:pt>
    <dgm:pt modelId="{A0EDE183-A7E2-4BCE-81AB-CA9A03D8817F}" type="pres">
      <dgm:prSet presAssocID="{FDD46D4E-6F4A-4BFC-81FF-8BBD1882E9A3}" presName="sibTrans" presStyleLbl="sibTrans2D1" presStyleIdx="1" presStyleCnt="3"/>
      <dgm:spPr/>
    </dgm:pt>
    <dgm:pt modelId="{FE29BBFF-BD58-479C-839E-CACF0BF85789}" type="pres">
      <dgm:prSet presAssocID="{FDD46D4E-6F4A-4BFC-81FF-8BBD1882E9A3}" presName="connectorText" presStyleLbl="sibTrans2D1" presStyleIdx="1" presStyleCnt="3"/>
      <dgm:spPr/>
    </dgm:pt>
    <dgm:pt modelId="{80D8C763-EEA9-4C5D-B4CA-866A8805E6F4}" type="pres">
      <dgm:prSet presAssocID="{E554F606-6217-4E28-A041-3741C005C8F9}" presName="node" presStyleLbl="node1" presStyleIdx="2" presStyleCnt="4">
        <dgm:presLayoutVars>
          <dgm:bulletEnabled val="1"/>
        </dgm:presLayoutVars>
      </dgm:prSet>
      <dgm:spPr/>
    </dgm:pt>
    <dgm:pt modelId="{D6316880-FE22-4D29-B7D1-AE791DCC52A4}" type="pres">
      <dgm:prSet presAssocID="{E85368D6-8A5F-4397-A830-8D477A1A8334}" presName="sibTrans" presStyleLbl="sibTrans2D1" presStyleIdx="2" presStyleCnt="3"/>
      <dgm:spPr/>
    </dgm:pt>
    <dgm:pt modelId="{F80B2FE3-6413-48A5-A8F9-E099D62D14B8}" type="pres">
      <dgm:prSet presAssocID="{E85368D6-8A5F-4397-A830-8D477A1A8334}" presName="connectorText" presStyleLbl="sibTrans2D1" presStyleIdx="2" presStyleCnt="3"/>
      <dgm:spPr/>
    </dgm:pt>
    <dgm:pt modelId="{577934F7-3E01-484F-AE86-0A777BD3C81A}" type="pres">
      <dgm:prSet presAssocID="{70B26178-AD21-44BC-983E-DA324CCE3A3B}" presName="node" presStyleLbl="node1" presStyleIdx="3" presStyleCnt="4">
        <dgm:presLayoutVars>
          <dgm:bulletEnabled val="1"/>
        </dgm:presLayoutVars>
      </dgm:prSet>
      <dgm:spPr/>
    </dgm:pt>
  </dgm:ptLst>
  <dgm:cxnLst>
    <dgm:cxn modelId="{F61BEB1D-26F8-4FA5-A59C-56DC30E077F1}" type="presOf" srcId="{FDD46D4E-6F4A-4BFC-81FF-8BBD1882E9A3}" destId="{FE29BBFF-BD58-479C-839E-CACF0BF85789}" srcOrd="1" destOrd="0" presId="urn:microsoft.com/office/officeart/2005/8/layout/process5"/>
    <dgm:cxn modelId="{1B28251E-4186-45C5-8239-CFFE28295343}" type="presOf" srcId="{08B1D062-AD4E-49B3-8C03-14D1F32BFBD2}" destId="{FFEEAEC5-2CF0-4CE2-8A1F-28AF98EFDE69}" srcOrd="1" destOrd="0" presId="urn:microsoft.com/office/officeart/2005/8/layout/process5"/>
    <dgm:cxn modelId="{70C56B2D-8FBD-4BB3-9360-ECA1A7F68CCB}" type="presOf" srcId="{E554F606-6217-4E28-A041-3741C005C8F9}" destId="{80D8C763-EEA9-4C5D-B4CA-866A8805E6F4}" srcOrd="0" destOrd="0" presId="urn:microsoft.com/office/officeart/2005/8/layout/process5"/>
    <dgm:cxn modelId="{5390E25D-9A00-451E-8EDA-084D14A9BC48}" type="presOf" srcId="{BFF962C4-71F3-4379-821F-424DC9851D48}" destId="{0F10C4E0-4AD3-453A-816B-00B9077B6963}" srcOrd="0" destOrd="0" presId="urn:microsoft.com/office/officeart/2005/8/layout/process5"/>
    <dgm:cxn modelId="{6051CA62-6D44-4FB2-86DB-B7F6591116B1}" srcId="{4F58B678-264E-464A-B38E-2FFB15C01A12}" destId="{BFF962C4-71F3-4379-821F-424DC9851D48}" srcOrd="1" destOrd="0" parTransId="{8245345F-5372-4E15-B4D4-AB8AAD48435A}" sibTransId="{FDD46D4E-6F4A-4BFC-81FF-8BBD1882E9A3}"/>
    <dgm:cxn modelId="{EC55CA4F-6D15-412D-92D2-1620F203A74E}" srcId="{4F58B678-264E-464A-B38E-2FFB15C01A12}" destId="{70B26178-AD21-44BC-983E-DA324CCE3A3B}" srcOrd="3" destOrd="0" parTransId="{D3BF340B-7C6F-498D-BD8A-B573888C3A3B}" sibTransId="{78726323-BA77-46F9-AECD-38E517C5ADBE}"/>
    <dgm:cxn modelId="{A323D985-9DFA-4D59-8EAB-6222AA950963}" type="presOf" srcId="{E85368D6-8A5F-4397-A830-8D477A1A8334}" destId="{F80B2FE3-6413-48A5-A8F9-E099D62D14B8}" srcOrd="1" destOrd="0" presId="urn:microsoft.com/office/officeart/2005/8/layout/process5"/>
    <dgm:cxn modelId="{37A66187-19D6-451D-BB93-885F832D2860}" type="presOf" srcId="{FDD46D4E-6F4A-4BFC-81FF-8BBD1882E9A3}" destId="{A0EDE183-A7E2-4BCE-81AB-CA9A03D8817F}" srcOrd="0" destOrd="0" presId="urn:microsoft.com/office/officeart/2005/8/layout/process5"/>
    <dgm:cxn modelId="{3E84539D-8546-4ACB-8E37-418F9001D6BA}" srcId="{4F58B678-264E-464A-B38E-2FFB15C01A12}" destId="{844038E7-C4E0-4800-818D-0FC10D25E668}" srcOrd="0" destOrd="0" parTransId="{22852C8E-29F1-47C8-97BC-03A841B4888D}" sibTransId="{08B1D062-AD4E-49B3-8C03-14D1F32BFBD2}"/>
    <dgm:cxn modelId="{6CC546A2-ACE0-4AA3-826B-D51BEAD1C20A}" type="presOf" srcId="{70B26178-AD21-44BC-983E-DA324CCE3A3B}" destId="{577934F7-3E01-484F-AE86-0A777BD3C81A}" srcOrd="0" destOrd="0" presId="urn:microsoft.com/office/officeart/2005/8/layout/process5"/>
    <dgm:cxn modelId="{A7761DA6-4CE5-4171-9981-0A9C05C70C1D}" type="presOf" srcId="{844038E7-C4E0-4800-818D-0FC10D25E668}" destId="{CAC7D284-9470-409C-8C3B-B9B362717792}" srcOrd="0" destOrd="0" presId="urn:microsoft.com/office/officeart/2005/8/layout/process5"/>
    <dgm:cxn modelId="{E796A0BB-D89C-4C7F-A183-130AAA99FF59}" srcId="{4F58B678-264E-464A-B38E-2FFB15C01A12}" destId="{E554F606-6217-4E28-A041-3741C005C8F9}" srcOrd="2" destOrd="0" parTransId="{838DBDDD-8201-4700-8407-B261BA326A65}" sibTransId="{E85368D6-8A5F-4397-A830-8D477A1A8334}"/>
    <dgm:cxn modelId="{F3B14CC8-6B7F-4779-AEB7-056E1AFF34C6}" type="presOf" srcId="{4F58B678-264E-464A-B38E-2FFB15C01A12}" destId="{04159F71-A5D1-49BF-B87F-C7432D25D578}" srcOrd="0" destOrd="0" presId="urn:microsoft.com/office/officeart/2005/8/layout/process5"/>
    <dgm:cxn modelId="{10F657D0-79FF-4952-85D2-7F2224D34537}" type="presOf" srcId="{E85368D6-8A5F-4397-A830-8D477A1A8334}" destId="{D6316880-FE22-4D29-B7D1-AE791DCC52A4}" srcOrd="0" destOrd="0" presId="urn:microsoft.com/office/officeart/2005/8/layout/process5"/>
    <dgm:cxn modelId="{986A9FE2-8691-446B-A9D0-5A36546FB4A6}" type="presOf" srcId="{08B1D062-AD4E-49B3-8C03-14D1F32BFBD2}" destId="{403310E8-DC94-4F6F-B172-FD567B9DFABA}" srcOrd="0" destOrd="0" presId="urn:microsoft.com/office/officeart/2005/8/layout/process5"/>
    <dgm:cxn modelId="{9CA1D8B8-2921-4E02-9044-700E0520AD80}" type="presParOf" srcId="{04159F71-A5D1-49BF-B87F-C7432D25D578}" destId="{CAC7D284-9470-409C-8C3B-B9B362717792}" srcOrd="0" destOrd="0" presId="urn:microsoft.com/office/officeart/2005/8/layout/process5"/>
    <dgm:cxn modelId="{80B119FE-E7F4-4321-876F-0FFA4ACBF4D4}" type="presParOf" srcId="{04159F71-A5D1-49BF-B87F-C7432D25D578}" destId="{403310E8-DC94-4F6F-B172-FD567B9DFABA}" srcOrd="1" destOrd="0" presId="urn:microsoft.com/office/officeart/2005/8/layout/process5"/>
    <dgm:cxn modelId="{FCAD929B-B87D-4C06-BE55-4FC7EC9DCBA2}" type="presParOf" srcId="{403310E8-DC94-4F6F-B172-FD567B9DFABA}" destId="{FFEEAEC5-2CF0-4CE2-8A1F-28AF98EFDE69}" srcOrd="0" destOrd="0" presId="urn:microsoft.com/office/officeart/2005/8/layout/process5"/>
    <dgm:cxn modelId="{1B001C3F-8D3D-4144-B533-46C9BC197205}" type="presParOf" srcId="{04159F71-A5D1-49BF-B87F-C7432D25D578}" destId="{0F10C4E0-4AD3-453A-816B-00B9077B6963}" srcOrd="2" destOrd="0" presId="urn:microsoft.com/office/officeart/2005/8/layout/process5"/>
    <dgm:cxn modelId="{0273104B-9B19-4988-89A8-11DFA9245920}" type="presParOf" srcId="{04159F71-A5D1-49BF-B87F-C7432D25D578}" destId="{A0EDE183-A7E2-4BCE-81AB-CA9A03D8817F}" srcOrd="3" destOrd="0" presId="urn:microsoft.com/office/officeart/2005/8/layout/process5"/>
    <dgm:cxn modelId="{C8AF8D65-6C1B-4F2C-8CD3-C9849E079D1D}" type="presParOf" srcId="{A0EDE183-A7E2-4BCE-81AB-CA9A03D8817F}" destId="{FE29BBFF-BD58-479C-839E-CACF0BF85789}" srcOrd="0" destOrd="0" presId="urn:microsoft.com/office/officeart/2005/8/layout/process5"/>
    <dgm:cxn modelId="{878AC3AA-9C4F-46DA-8B43-F1A1102E150F}" type="presParOf" srcId="{04159F71-A5D1-49BF-B87F-C7432D25D578}" destId="{80D8C763-EEA9-4C5D-B4CA-866A8805E6F4}" srcOrd="4" destOrd="0" presId="urn:microsoft.com/office/officeart/2005/8/layout/process5"/>
    <dgm:cxn modelId="{E065456D-8008-40B0-AF86-E8B0A3052B4E}" type="presParOf" srcId="{04159F71-A5D1-49BF-B87F-C7432D25D578}" destId="{D6316880-FE22-4D29-B7D1-AE791DCC52A4}" srcOrd="5" destOrd="0" presId="urn:microsoft.com/office/officeart/2005/8/layout/process5"/>
    <dgm:cxn modelId="{D2F4E499-54E3-4087-90D6-F432A77ECCA3}" type="presParOf" srcId="{D6316880-FE22-4D29-B7D1-AE791DCC52A4}" destId="{F80B2FE3-6413-48A5-A8F9-E099D62D14B8}" srcOrd="0" destOrd="0" presId="urn:microsoft.com/office/officeart/2005/8/layout/process5"/>
    <dgm:cxn modelId="{DC87BE6F-9292-40A2-8221-1B8D36406622}" type="presParOf" srcId="{04159F71-A5D1-49BF-B87F-C7432D25D578}" destId="{577934F7-3E01-484F-AE86-0A777BD3C81A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6832212" cy="5264779"/>
        <a:chOff x="0" y="0"/>
        <a:chExt cx="6832212" cy="5264779"/>
      </a:xfrm>
    </dsp:grpSpPr>
    <dsp:sp modelId="{D1C47576-0F63-46E5-BD79-334E77DA25FF}">
      <dsp:nvSpPr>
        <dsp:cNvPr id="3" name="Straight Connector 2"/>
        <dsp:cNvSpPr/>
      </dsp:nvSpPr>
      <dsp:spPr bwMode="white">
        <a:xfrm>
          <a:off x="0" y="0"/>
          <a:ext cx="6832212" cy="0"/>
        </a:xfrm>
        <a:prstGeom prst="line">
          <a:avLst/>
        </a:prstGeom>
      </dsp:spPr>
      <dsp:style>
        <a:lnRef idx="1">
          <a:schemeClr val="dk2"/>
        </a:lnRef>
        <a:fillRef idx="3">
          <a:schemeClr val="dk2"/>
        </a:fillRef>
        <a:effectRef idx="2">
          <a:scrgbClr r="0" g="0" b="0"/>
        </a:effectRef>
        <a:fontRef idx="minor">
          <a:schemeClr val="lt1"/>
        </a:fontRef>
      </dsp:style>
      <dsp:txXfrm>
        <a:off x="0" y="0"/>
        <a:ext cx="6832212" cy="0"/>
      </dsp:txXfrm>
    </dsp:sp>
    <dsp:sp modelId="{82D0B8D0-5E4C-4C33-A11F-116453EAF1CE}">
      <dsp:nvSpPr>
        <dsp:cNvPr id="4" name="Rectangles 3"/>
        <dsp:cNvSpPr/>
      </dsp:nvSpPr>
      <dsp:spPr bwMode="white">
        <a:xfrm>
          <a:off x="0" y="0"/>
          <a:ext cx="6832212" cy="877463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2">
            <a:alpha val="0"/>
          </a:schemeClr>
        </a:fillRef>
        <a:effectRef idx="0">
          <a:scrgbClr r="0" g="0" b="0"/>
        </a:effectRef>
        <a:fontRef idx="minor"/>
      </dsp:style>
      <dsp:txBody>
        <a:bodyPr lIns="144780" tIns="144780" rIns="144780" bIns="144780" anchor="t"/>
        <a:lstStyle>
          <a:lvl1pPr algn="l">
            <a:defRPr sz="3800"/>
          </a:lvl1pPr>
          <a:lvl2pPr marL="285750" indent="-285750" algn="l">
            <a:defRPr sz="2900"/>
          </a:lvl2pPr>
          <a:lvl3pPr marL="571500" indent="-285750" algn="l">
            <a:defRPr sz="2900"/>
          </a:lvl3pPr>
          <a:lvl4pPr marL="857250" indent="-285750" algn="l">
            <a:defRPr sz="2900"/>
          </a:lvl4pPr>
          <a:lvl5pPr marL="1143000" indent="-285750" algn="l">
            <a:defRPr sz="2900"/>
          </a:lvl5pPr>
          <a:lvl6pPr marL="1428750" indent="-285750" algn="l">
            <a:defRPr sz="2900"/>
          </a:lvl6pPr>
          <a:lvl7pPr marL="1714500" indent="-285750" algn="l">
            <a:defRPr sz="2900"/>
          </a:lvl7pPr>
          <a:lvl8pPr marL="2000250" indent="-285750" algn="l">
            <a:defRPr sz="2900"/>
          </a:lvl8pPr>
          <a:lvl9pPr marL="2286000" indent="-285750" algn="l">
            <a:defRPr sz="2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1"/>
              </a:solidFill>
            </a:rPr>
            <a:t>Introduction</a:t>
          </a:r>
          <a:endParaRPr>
            <a:solidFill>
              <a:schemeClr val="tx1"/>
            </a:solidFill>
          </a:endParaRPr>
        </a:p>
      </dsp:txBody>
      <dsp:txXfrm>
        <a:off x="0" y="0"/>
        <a:ext cx="6832212" cy="877463"/>
      </dsp:txXfrm>
    </dsp:sp>
    <dsp:sp modelId="{2E88E516-8B27-43B6-BA47-71B01BCF2051}">
      <dsp:nvSpPr>
        <dsp:cNvPr id="5" name="Straight Connector 4"/>
        <dsp:cNvSpPr/>
      </dsp:nvSpPr>
      <dsp:spPr bwMode="white">
        <a:xfrm>
          <a:off x="0" y="877463"/>
          <a:ext cx="6832212" cy="0"/>
        </a:xfrm>
        <a:prstGeom prst="line">
          <a:avLst/>
        </a:prstGeom>
      </dsp:spPr>
      <dsp:style>
        <a:lnRef idx="1">
          <a:schemeClr val="dk2"/>
        </a:lnRef>
        <a:fillRef idx="3">
          <a:schemeClr val="dk2"/>
        </a:fillRef>
        <a:effectRef idx="2">
          <a:scrgbClr r="0" g="0" b="0"/>
        </a:effectRef>
        <a:fontRef idx="minor">
          <a:schemeClr val="lt1"/>
        </a:fontRef>
      </dsp:style>
      <dsp:txXfrm>
        <a:off x="0" y="877463"/>
        <a:ext cx="6832212" cy="0"/>
      </dsp:txXfrm>
    </dsp:sp>
    <dsp:sp modelId="{C2651D7F-0668-4B68-A5A6-83773C731178}">
      <dsp:nvSpPr>
        <dsp:cNvPr id="6" name="Rectangles 5"/>
        <dsp:cNvSpPr/>
      </dsp:nvSpPr>
      <dsp:spPr bwMode="white">
        <a:xfrm>
          <a:off x="0" y="877463"/>
          <a:ext cx="6832212" cy="877463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2">
            <a:alpha val="0"/>
          </a:schemeClr>
        </a:fillRef>
        <a:effectRef idx="0">
          <a:scrgbClr r="0" g="0" b="0"/>
        </a:effectRef>
        <a:fontRef idx="minor"/>
      </dsp:style>
      <dsp:txBody>
        <a:bodyPr lIns="144780" tIns="144780" rIns="144780" bIns="144780" anchor="t"/>
        <a:lstStyle>
          <a:lvl1pPr algn="l">
            <a:defRPr sz="3800"/>
          </a:lvl1pPr>
          <a:lvl2pPr marL="285750" indent="-285750" algn="l">
            <a:defRPr sz="2900"/>
          </a:lvl2pPr>
          <a:lvl3pPr marL="571500" indent="-285750" algn="l">
            <a:defRPr sz="2900"/>
          </a:lvl3pPr>
          <a:lvl4pPr marL="857250" indent="-285750" algn="l">
            <a:defRPr sz="2900"/>
          </a:lvl4pPr>
          <a:lvl5pPr marL="1143000" indent="-285750" algn="l">
            <a:defRPr sz="2900"/>
          </a:lvl5pPr>
          <a:lvl6pPr marL="1428750" indent="-285750" algn="l">
            <a:defRPr sz="2900"/>
          </a:lvl6pPr>
          <a:lvl7pPr marL="1714500" indent="-285750" algn="l">
            <a:defRPr sz="2900"/>
          </a:lvl7pPr>
          <a:lvl8pPr marL="2000250" indent="-285750" algn="l">
            <a:defRPr sz="2900"/>
          </a:lvl8pPr>
          <a:lvl9pPr marL="2286000" indent="-285750" algn="l">
            <a:defRPr sz="2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1"/>
              </a:solidFill>
            </a:rPr>
            <a:t>Literature Review</a:t>
          </a:r>
          <a:endParaRPr>
            <a:solidFill>
              <a:schemeClr val="tx1"/>
            </a:solidFill>
          </a:endParaRPr>
        </a:p>
      </dsp:txBody>
      <dsp:txXfrm>
        <a:off x="0" y="877463"/>
        <a:ext cx="6832212" cy="877463"/>
      </dsp:txXfrm>
    </dsp:sp>
    <dsp:sp modelId="{6EFC4E40-8054-4336-9005-71E86A86D24D}">
      <dsp:nvSpPr>
        <dsp:cNvPr id="7" name="Straight Connector 6"/>
        <dsp:cNvSpPr/>
      </dsp:nvSpPr>
      <dsp:spPr bwMode="white">
        <a:xfrm>
          <a:off x="0" y="1754926"/>
          <a:ext cx="6832212" cy="0"/>
        </a:xfrm>
        <a:prstGeom prst="line">
          <a:avLst/>
        </a:prstGeom>
      </dsp:spPr>
      <dsp:style>
        <a:lnRef idx="1">
          <a:schemeClr val="dk2"/>
        </a:lnRef>
        <a:fillRef idx="3">
          <a:schemeClr val="dk2"/>
        </a:fillRef>
        <a:effectRef idx="2">
          <a:scrgbClr r="0" g="0" b="0"/>
        </a:effectRef>
        <a:fontRef idx="minor">
          <a:schemeClr val="lt1"/>
        </a:fontRef>
      </dsp:style>
      <dsp:txXfrm>
        <a:off x="0" y="1754926"/>
        <a:ext cx="6832212" cy="0"/>
      </dsp:txXfrm>
    </dsp:sp>
    <dsp:sp modelId="{340FFF13-AD8E-472C-A0BF-1B75E2BADCC2}">
      <dsp:nvSpPr>
        <dsp:cNvPr id="8" name="Rectangles 7"/>
        <dsp:cNvSpPr/>
      </dsp:nvSpPr>
      <dsp:spPr bwMode="white">
        <a:xfrm>
          <a:off x="0" y="1754926"/>
          <a:ext cx="6832212" cy="877463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2">
            <a:alpha val="0"/>
          </a:schemeClr>
        </a:fillRef>
        <a:effectRef idx="0">
          <a:scrgbClr r="0" g="0" b="0"/>
        </a:effectRef>
        <a:fontRef idx="minor"/>
      </dsp:style>
      <dsp:txBody>
        <a:bodyPr lIns="144780" tIns="144780" rIns="144780" bIns="144780" anchor="t"/>
        <a:lstStyle>
          <a:lvl1pPr algn="l">
            <a:defRPr sz="3800"/>
          </a:lvl1pPr>
          <a:lvl2pPr marL="285750" indent="-285750" algn="l">
            <a:defRPr sz="2900"/>
          </a:lvl2pPr>
          <a:lvl3pPr marL="571500" indent="-285750" algn="l">
            <a:defRPr sz="2900"/>
          </a:lvl3pPr>
          <a:lvl4pPr marL="857250" indent="-285750" algn="l">
            <a:defRPr sz="2900"/>
          </a:lvl4pPr>
          <a:lvl5pPr marL="1143000" indent="-285750" algn="l">
            <a:defRPr sz="2900"/>
          </a:lvl5pPr>
          <a:lvl6pPr marL="1428750" indent="-285750" algn="l">
            <a:defRPr sz="2900"/>
          </a:lvl6pPr>
          <a:lvl7pPr marL="1714500" indent="-285750" algn="l">
            <a:defRPr sz="2900"/>
          </a:lvl7pPr>
          <a:lvl8pPr marL="2000250" indent="-285750" algn="l">
            <a:defRPr sz="2900"/>
          </a:lvl8pPr>
          <a:lvl9pPr marL="2286000" indent="-285750" algn="l">
            <a:defRPr sz="2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1"/>
              </a:solidFill>
            </a:rPr>
            <a:t>Proposed Solution</a:t>
          </a:r>
          <a:endParaRPr>
            <a:solidFill>
              <a:schemeClr val="tx1"/>
            </a:solidFill>
          </a:endParaRPr>
        </a:p>
      </dsp:txBody>
      <dsp:txXfrm>
        <a:off x="0" y="1754926"/>
        <a:ext cx="6832212" cy="877463"/>
      </dsp:txXfrm>
    </dsp:sp>
    <dsp:sp modelId="{63DEEFEB-B492-45DE-A42F-86DA9B3EA180}">
      <dsp:nvSpPr>
        <dsp:cNvPr id="9" name="Straight Connector 8"/>
        <dsp:cNvSpPr/>
      </dsp:nvSpPr>
      <dsp:spPr bwMode="white">
        <a:xfrm>
          <a:off x="0" y="2632390"/>
          <a:ext cx="6832212" cy="0"/>
        </a:xfrm>
        <a:prstGeom prst="line">
          <a:avLst/>
        </a:prstGeom>
      </dsp:spPr>
      <dsp:style>
        <a:lnRef idx="1">
          <a:schemeClr val="dk2"/>
        </a:lnRef>
        <a:fillRef idx="3">
          <a:schemeClr val="dk2"/>
        </a:fillRef>
        <a:effectRef idx="2">
          <a:scrgbClr r="0" g="0" b="0"/>
        </a:effectRef>
        <a:fontRef idx="minor">
          <a:schemeClr val="lt1"/>
        </a:fontRef>
      </dsp:style>
      <dsp:txXfrm>
        <a:off x="0" y="2632390"/>
        <a:ext cx="6832212" cy="0"/>
      </dsp:txXfrm>
    </dsp:sp>
    <dsp:sp modelId="{98D43CDF-C7CE-4023-9334-E1D62C96EC5F}">
      <dsp:nvSpPr>
        <dsp:cNvPr id="10" name="Rectangles 9"/>
        <dsp:cNvSpPr/>
      </dsp:nvSpPr>
      <dsp:spPr bwMode="white">
        <a:xfrm>
          <a:off x="0" y="2632390"/>
          <a:ext cx="6832212" cy="877463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2">
            <a:alpha val="0"/>
          </a:schemeClr>
        </a:fillRef>
        <a:effectRef idx="0">
          <a:scrgbClr r="0" g="0" b="0"/>
        </a:effectRef>
        <a:fontRef idx="minor"/>
      </dsp:style>
      <dsp:txBody>
        <a:bodyPr lIns="144780" tIns="144780" rIns="144780" bIns="144780" anchor="t"/>
        <a:lstStyle>
          <a:lvl1pPr algn="l">
            <a:defRPr sz="3800"/>
          </a:lvl1pPr>
          <a:lvl2pPr marL="285750" indent="-285750" algn="l">
            <a:defRPr sz="2900"/>
          </a:lvl2pPr>
          <a:lvl3pPr marL="571500" indent="-285750" algn="l">
            <a:defRPr sz="2900"/>
          </a:lvl3pPr>
          <a:lvl4pPr marL="857250" indent="-285750" algn="l">
            <a:defRPr sz="2900"/>
          </a:lvl4pPr>
          <a:lvl5pPr marL="1143000" indent="-285750" algn="l">
            <a:defRPr sz="2900"/>
          </a:lvl5pPr>
          <a:lvl6pPr marL="1428750" indent="-285750" algn="l">
            <a:defRPr sz="2900"/>
          </a:lvl6pPr>
          <a:lvl7pPr marL="1714500" indent="-285750" algn="l">
            <a:defRPr sz="2900"/>
          </a:lvl7pPr>
          <a:lvl8pPr marL="2000250" indent="-285750" algn="l">
            <a:defRPr sz="2900"/>
          </a:lvl8pPr>
          <a:lvl9pPr marL="2286000" indent="-285750" algn="l">
            <a:defRPr sz="2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1"/>
              </a:solidFill>
            </a:rPr>
            <a:t>Results</a:t>
          </a:r>
          <a:endParaRPr>
            <a:solidFill>
              <a:schemeClr val="tx1"/>
            </a:solidFill>
          </a:endParaRPr>
        </a:p>
      </dsp:txBody>
      <dsp:txXfrm>
        <a:off x="0" y="2632390"/>
        <a:ext cx="6832212" cy="877463"/>
      </dsp:txXfrm>
    </dsp:sp>
    <dsp:sp modelId="{47D91292-D746-4D74-8F12-03185B4830A6}">
      <dsp:nvSpPr>
        <dsp:cNvPr id="11" name="Straight Connector 10"/>
        <dsp:cNvSpPr/>
      </dsp:nvSpPr>
      <dsp:spPr bwMode="white">
        <a:xfrm>
          <a:off x="0" y="3509853"/>
          <a:ext cx="6832212" cy="0"/>
        </a:xfrm>
        <a:prstGeom prst="line">
          <a:avLst/>
        </a:prstGeom>
      </dsp:spPr>
      <dsp:style>
        <a:lnRef idx="1">
          <a:schemeClr val="dk2"/>
        </a:lnRef>
        <a:fillRef idx="3">
          <a:schemeClr val="dk2"/>
        </a:fillRef>
        <a:effectRef idx="2">
          <a:scrgbClr r="0" g="0" b="0"/>
        </a:effectRef>
        <a:fontRef idx="minor">
          <a:schemeClr val="lt1"/>
        </a:fontRef>
      </dsp:style>
      <dsp:txXfrm>
        <a:off x="0" y="3509853"/>
        <a:ext cx="6832212" cy="0"/>
      </dsp:txXfrm>
    </dsp:sp>
    <dsp:sp modelId="{96556DD8-80E1-46EF-A702-43ACF96E3FF7}">
      <dsp:nvSpPr>
        <dsp:cNvPr id="12" name="Rectangles 11"/>
        <dsp:cNvSpPr/>
      </dsp:nvSpPr>
      <dsp:spPr bwMode="white">
        <a:xfrm>
          <a:off x="0" y="3509853"/>
          <a:ext cx="6832212" cy="877463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2">
            <a:alpha val="0"/>
          </a:schemeClr>
        </a:fillRef>
        <a:effectRef idx="0">
          <a:scrgbClr r="0" g="0" b="0"/>
        </a:effectRef>
        <a:fontRef idx="minor"/>
      </dsp:style>
      <dsp:txBody>
        <a:bodyPr lIns="144780" tIns="144780" rIns="144780" bIns="144780" anchor="t"/>
        <a:lstStyle>
          <a:lvl1pPr algn="l">
            <a:defRPr sz="3800"/>
          </a:lvl1pPr>
          <a:lvl2pPr marL="285750" indent="-285750" algn="l">
            <a:defRPr sz="2900"/>
          </a:lvl2pPr>
          <a:lvl3pPr marL="571500" indent="-285750" algn="l">
            <a:defRPr sz="2900"/>
          </a:lvl3pPr>
          <a:lvl4pPr marL="857250" indent="-285750" algn="l">
            <a:defRPr sz="2900"/>
          </a:lvl4pPr>
          <a:lvl5pPr marL="1143000" indent="-285750" algn="l">
            <a:defRPr sz="2900"/>
          </a:lvl5pPr>
          <a:lvl6pPr marL="1428750" indent="-285750" algn="l">
            <a:defRPr sz="2900"/>
          </a:lvl6pPr>
          <a:lvl7pPr marL="1714500" indent="-285750" algn="l">
            <a:defRPr sz="2900"/>
          </a:lvl7pPr>
          <a:lvl8pPr marL="2000250" indent="-285750" algn="l">
            <a:defRPr sz="2900"/>
          </a:lvl8pPr>
          <a:lvl9pPr marL="2286000" indent="-285750" algn="l">
            <a:defRPr sz="2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1"/>
              </a:solidFill>
              <a:latin typeface="Century Gothic" panose="020B0502020202020204"/>
            </a:rPr>
            <a:t>Learning</a:t>
          </a:r>
          <a:endParaRPr lang="en-US">
            <a:solidFill>
              <a:schemeClr val="tx1"/>
            </a:solidFill>
          </a:endParaRPr>
        </a:p>
      </dsp:txBody>
      <dsp:txXfrm>
        <a:off x="0" y="3509853"/>
        <a:ext cx="6832212" cy="877463"/>
      </dsp:txXfrm>
    </dsp:sp>
    <dsp:sp modelId="{06F00598-9D30-4465-9654-1A1337F83865}">
      <dsp:nvSpPr>
        <dsp:cNvPr id="13" name="Straight Connector 12"/>
        <dsp:cNvSpPr/>
      </dsp:nvSpPr>
      <dsp:spPr bwMode="white">
        <a:xfrm>
          <a:off x="0" y="4387316"/>
          <a:ext cx="6832212" cy="0"/>
        </a:xfrm>
        <a:prstGeom prst="line">
          <a:avLst/>
        </a:prstGeom>
      </dsp:spPr>
      <dsp:style>
        <a:lnRef idx="1">
          <a:schemeClr val="dk2"/>
        </a:lnRef>
        <a:fillRef idx="3">
          <a:schemeClr val="dk2"/>
        </a:fillRef>
        <a:effectRef idx="2">
          <a:scrgbClr r="0" g="0" b="0"/>
        </a:effectRef>
        <a:fontRef idx="minor">
          <a:schemeClr val="lt1"/>
        </a:fontRef>
      </dsp:style>
      <dsp:txXfrm>
        <a:off x="0" y="4387316"/>
        <a:ext cx="6832212" cy="0"/>
      </dsp:txXfrm>
    </dsp:sp>
    <dsp:sp modelId="{A3820B58-7480-4D52-847D-FE8B8038AFE4}">
      <dsp:nvSpPr>
        <dsp:cNvPr id="14" name="Rectangles 13"/>
        <dsp:cNvSpPr/>
      </dsp:nvSpPr>
      <dsp:spPr bwMode="white">
        <a:xfrm>
          <a:off x="0" y="4387316"/>
          <a:ext cx="6832212" cy="877463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2">
            <a:alpha val="0"/>
          </a:schemeClr>
        </a:fillRef>
        <a:effectRef idx="0">
          <a:scrgbClr r="0" g="0" b="0"/>
        </a:effectRef>
        <a:fontRef idx="minor"/>
      </dsp:style>
      <dsp:txBody>
        <a:bodyPr lIns="144780" tIns="144780" rIns="144780" bIns="144780" anchor="t"/>
        <a:lstStyle>
          <a:lvl1pPr algn="l">
            <a:defRPr sz="3800"/>
          </a:lvl1pPr>
          <a:lvl2pPr marL="285750" indent="-285750" algn="l">
            <a:defRPr sz="2900"/>
          </a:lvl2pPr>
          <a:lvl3pPr marL="571500" indent="-285750" algn="l">
            <a:defRPr sz="2900"/>
          </a:lvl3pPr>
          <a:lvl4pPr marL="857250" indent="-285750" algn="l">
            <a:defRPr sz="2900"/>
          </a:lvl4pPr>
          <a:lvl5pPr marL="1143000" indent="-285750" algn="l">
            <a:defRPr sz="2900"/>
          </a:lvl5pPr>
          <a:lvl6pPr marL="1428750" indent="-285750" algn="l">
            <a:defRPr sz="2900"/>
          </a:lvl6pPr>
          <a:lvl7pPr marL="1714500" indent="-285750" algn="l">
            <a:defRPr sz="2900"/>
          </a:lvl7pPr>
          <a:lvl8pPr marL="2000250" indent="-285750" algn="l">
            <a:defRPr sz="2900"/>
          </a:lvl8pPr>
          <a:lvl9pPr marL="2286000" indent="-285750" algn="l">
            <a:defRPr sz="2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1"/>
              </a:solidFill>
              <a:latin typeface="Century Gothic" panose="020B0502020202020204"/>
            </a:rPr>
            <a:t>Conclusion</a:t>
          </a:r>
          <a:endParaRPr>
            <a:solidFill>
              <a:schemeClr val="tx1"/>
            </a:solidFill>
          </a:endParaRPr>
        </a:p>
      </dsp:txBody>
      <dsp:txXfrm>
        <a:off x="0" y="4387316"/>
        <a:ext cx="6832212" cy="8774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8915400" cy="3777622"/>
        <a:chOff x="0" y="0"/>
        <a:chExt cx="8915400" cy="3777622"/>
      </a:xfrm>
    </dsp:grpSpPr>
    <dsp:sp modelId="{8C187172-3D75-462A-AA2E-53AFCD3407E8}">
      <dsp:nvSpPr>
        <dsp:cNvPr id="3" name="Rectangles 2"/>
        <dsp:cNvSpPr/>
      </dsp:nvSpPr>
      <dsp:spPr bwMode="white">
        <a:xfrm>
          <a:off x="0" y="247971"/>
          <a:ext cx="2017059" cy="700405"/>
        </a:xfrm>
        <a:prstGeom prst="rect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92456" tIns="52832" rIns="92456" bIns="52832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/>
            <a:t>Distinctive Demands of Four Seasons Hotels:</a:t>
          </a:r>
          <a:endParaRPr lang="en-US"/>
        </a:p>
      </dsp:txBody>
      <dsp:txXfrm>
        <a:off x="0" y="247971"/>
        <a:ext cx="2017059" cy="700405"/>
      </dsp:txXfrm>
    </dsp:sp>
    <dsp:sp modelId="{26A2F232-E5BD-442E-9BBA-AF7A66A197E9}">
      <dsp:nvSpPr>
        <dsp:cNvPr id="4" name="Rectangles 3"/>
        <dsp:cNvSpPr/>
      </dsp:nvSpPr>
      <dsp:spPr bwMode="white">
        <a:xfrm>
          <a:off x="0" y="948376"/>
          <a:ext cx="2017059" cy="2581275"/>
        </a:xfrm>
        <a:prstGeom prst="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69342" tIns="69342" rIns="92456" bIns="104013" anchor="t"/>
        <a:lstStyle>
          <a:lvl1pPr algn="l">
            <a:defRPr sz="1300"/>
          </a:lvl1pPr>
          <a:lvl2pPr marL="114300" indent="-114300" algn="l">
            <a:defRPr sz="1300"/>
          </a:lvl2pPr>
          <a:lvl3pPr marL="228600" indent="-114300" algn="l">
            <a:defRPr sz="1300"/>
          </a:lvl3pPr>
          <a:lvl4pPr marL="342900" indent="-114300" algn="l">
            <a:defRPr sz="1300"/>
          </a:lvl4pPr>
          <a:lvl5pPr marL="457200" indent="-114300" algn="l">
            <a:defRPr sz="1300"/>
          </a:lvl5pPr>
          <a:lvl6pPr marL="571500" indent="-114300" algn="l">
            <a:defRPr sz="1300"/>
          </a:lvl6pPr>
          <a:lvl7pPr marL="685800" indent="-114300" algn="l">
            <a:defRPr sz="1300"/>
          </a:lvl7pPr>
          <a:lvl8pPr marL="800100" indent="-114300" algn="l">
            <a:defRPr sz="1300"/>
          </a:lvl8pPr>
          <a:lvl9pPr marL="914400" indent="-114300" algn="l">
            <a:defRPr sz="13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>
              <a:solidFill>
                <a:schemeClr val="dk1"/>
              </a:solidFill>
            </a:rPr>
            <a:t>Unique operational requirements, including coordination across multiple branches.</a:t>
          </a:r>
          <a:endParaRPr lang="en-US">
            <a:solidFill>
              <a:schemeClr val="dk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>
              <a:solidFill>
                <a:schemeClr val="dk1"/>
              </a:solidFill>
            </a:rPr>
            <a:t>Meticulous archival of historical guest records, necessitating a specialized approach.</a:t>
          </a:r>
          <a:endParaRPr>
            <a:solidFill>
              <a:schemeClr val="dk1"/>
            </a:solidFill>
          </a:endParaRPr>
        </a:p>
      </dsp:txBody>
      <dsp:txXfrm>
        <a:off x="0" y="948376"/>
        <a:ext cx="2017059" cy="2581275"/>
      </dsp:txXfrm>
    </dsp:sp>
    <dsp:sp modelId="{A8D957CC-B8B1-4647-8390-0ECBBE1B7F42}">
      <dsp:nvSpPr>
        <dsp:cNvPr id="5" name="Rectangles 4"/>
        <dsp:cNvSpPr/>
      </dsp:nvSpPr>
      <dsp:spPr bwMode="white">
        <a:xfrm>
          <a:off x="2299447" y="247971"/>
          <a:ext cx="2017059" cy="700405"/>
        </a:xfrm>
        <a:prstGeom prst="rect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92456" tIns="52832" rIns="92456" bIns="52832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/>
            <a:t>Tailored Database Management System (DBMS):</a:t>
          </a:r>
          <a:endParaRPr lang="en-US"/>
        </a:p>
      </dsp:txBody>
      <dsp:txXfrm>
        <a:off x="2299447" y="247971"/>
        <a:ext cx="2017059" cy="700405"/>
      </dsp:txXfrm>
    </dsp:sp>
    <dsp:sp modelId="{B3DC7545-EFFC-4AC2-A9CE-73EFD60A2F86}">
      <dsp:nvSpPr>
        <dsp:cNvPr id="6" name="Rectangles 5"/>
        <dsp:cNvSpPr/>
      </dsp:nvSpPr>
      <dsp:spPr bwMode="white">
        <a:xfrm>
          <a:off x="2299447" y="948376"/>
          <a:ext cx="2017059" cy="2581275"/>
        </a:xfrm>
        <a:prstGeom prst="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69342" tIns="69342" rIns="92456" bIns="104013" anchor="t"/>
        <a:lstStyle>
          <a:lvl1pPr algn="l">
            <a:defRPr sz="1300"/>
          </a:lvl1pPr>
          <a:lvl2pPr marL="114300" indent="-114300" algn="l">
            <a:defRPr sz="1300"/>
          </a:lvl2pPr>
          <a:lvl3pPr marL="228600" indent="-114300" algn="l">
            <a:defRPr sz="1300"/>
          </a:lvl3pPr>
          <a:lvl4pPr marL="342900" indent="-114300" algn="l">
            <a:defRPr sz="1300"/>
          </a:lvl4pPr>
          <a:lvl5pPr marL="457200" indent="-114300" algn="l">
            <a:defRPr sz="1300"/>
          </a:lvl5pPr>
          <a:lvl6pPr marL="571500" indent="-114300" algn="l">
            <a:defRPr sz="1300"/>
          </a:lvl6pPr>
          <a:lvl7pPr marL="685800" indent="-114300" algn="l">
            <a:defRPr sz="1300"/>
          </a:lvl7pPr>
          <a:lvl8pPr marL="800100" indent="-114300" algn="l">
            <a:defRPr sz="1300"/>
          </a:lvl8pPr>
          <a:lvl9pPr marL="914400" indent="-114300" algn="l">
            <a:defRPr sz="13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>
              <a:solidFill>
                <a:schemeClr val="dk1"/>
              </a:solidFill>
            </a:rPr>
            <a:t>Recognition of the need for a customized solution for Four Seasons Hotels.</a:t>
          </a:r>
          <a:endParaRPr lang="en-US">
            <a:solidFill>
              <a:schemeClr val="dk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>
              <a:solidFill>
                <a:schemeClr val="dk1"/>
              </a:solidFill>
            </a:rPr>
            <a:t>Beyond conventional features, the system aims to address specific operational challenges.</a:t>
          </a:r>
          <a:endParaRPr>
            <a:solidFill>
              <a:schemeClr val="dk1"/>
            </a:solidFill>
          </a:endParaRPr>
        </a:p>
      </dsp:txBody>
      <dsp:txXfrm>
        <a:off x="2299447" y="948376"/>
        <a:ext cx="2017059" cy="2581275"/>
      </dsp:txXfrm>
    </dsp:sp>
    <dsp:sp modelId="{D447F5AC-DDCC-408C-9B2B-FB2A1591B6D5}">
      <dsp:nvSpPr>
        <dsp:cNvPr id="7" name="Rectangles 6"/>
        <dsp:cNvSpPr/>
      </dsp:nvSpPr>
      <dsp:spPr bwMode="white">
        <a:xfrm>
          <a:off x="4598894" y="247971"/>
          <a:ext cx="2017059" cy="700405"/>
        </a:xfrm>
        <a:prstGeom prst="rect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92456" tIns="52832" rIns="92456" bIns="52832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/>
            <a:t>Enhanced Operational Efficiency:</a:t>
          </a:r>
          <a:endParaRPr lang="en-US"/>
        </a:p>
      </dsp:txBody>
      <dsp:txXfrm>
        <a:off x="4598894" y="247971"/>
        <a:ext cx="2017059" cy="700405"/>
      </dsp:txXfrm>
    </dsp:sp>
    <dsp:sp modelId="{C88EB627-08EB-41E5-88AA-5CA0EA529F3D}">
      <dsp:nvSpPr>
        <dsp:cNvPr id="8" name="Rectangles 7"/>
        <dsp:cNvSpPr/>
      </dsp:nvSpPr>
      <dsp:spPr bwMode="white">
        <a:xfrm>
          <a:off x="4598894" y="948376"/>
          <a:ext cx="2017059" cy="2581275"/>
        </a:xfrm>
        <a:prstGeom prst="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69342" tIns="69342" rIns="92456" bIns="104013" anchor="t"/>
        <a:lstStyle>
          <a:lvl1pPr algn="l">
            <a:defRPr sz="1300"/>
          </a:lvl1pPr>
          <a:lvl2pPr marL="114300" indent="-114300" algn="l">
            <a:defRPr sz="1300"/>
          </a:lvl2pPr>
          <a:lvl3pPr marL="228600" indent="-114300" algn="l">
            <a:defRPr sz="1300"/>
          </a:lvl3pPr>
          <a:lvl4pPr marL="342900" indent="-114300" algn="l">
            <a:defRPr sz="1300"/>
          </a:lvl4pPr>
          <a:lvl5pPr marL="457200" indent="-114300" algn="l">
            <a:defRPr sz="1300"/>
          </a:lvl5pPr>
          <a:lvl6pPr marL="571500" indent="-114300" algn="l">
            <a:defRPr sz="1300"/>
          </a:lvl6pPr>
          <a:lvl7pPr marL="685800" indent="-114300" algn="l">
            <a:defRPr sz="1300"/>
          </a:lvl7pPr>
          <a:lvl8pPr marL="800100" indent="-114300" algn="l">
            <a:defRPr sz="1300"/>
          </a:lvl8pPr>
          <a:lvl9pPr marL="914400" indent="-114300" algn="l">
            <a:defRPr sz="13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>
              <a:solidFill>
                <a:schemeClr val="dk1"/>
              </a:solidFill>
            </a:rPr>
            <a:t>Optimization of database management to elevate customer experience.</a:t>
          </a:r>
          <a:endParaRPr lang="en-US">
            <a:solidFill>
              <a:schemeClr val="dk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>
              <a:solidFill>
                <a:schemeClr val="dk1"/>
              </a:solidFill>
            </a:rPr>
            <a:t>Focus on improving operational efficiency through tailored solutions for seamless coordination.</a:t>
          </a:r>
          <a:endParaRPr>
            <a:solidFill>
              <a:schemeClr val="dk1"/>
            </a:solidFill>
          </a:endParaRPr>
        </a:p>
      </dsp:txBody>
      <dsp:txXfrm>
        <a:off x="4598894" y="948376"/>
        <a:ext cx="2017059" cy="2581275"/>
      </dsp:txXfrm>
    </dsp:sp>
    <dsp:sp modelId="{16569BA8-93B6-4482-AA90-0039C30B284D}">
      <dsp:nvSpPr>
        <dsp:cNvPr id="9" name="Rectangles 8"/>
        <dsp:cNvSpPr/>
      </dsp:nvSpPr>
      <dsp:spPr bwMode="white">
        <a:xfrm>
          <a:off x="6898341" y="247971"/>
          <a:ext cx="2017059" cy="700405"/>
        </a:xfrm>
        <a:prstGeom prst="rect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92456" tIns="52832" rIns="92456" bIns="52832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/>
            <a:t>Key Functionalities:</a:t>
          </a:r>
          <a:endParaRPr lang="en-US"/>
        </a:p>
      </dsp:txBody>
      <dsp:txXfrm>
        <a:off x="6898341" y="247971"/>
        <a:ext cx="2017059" cy="700405"/>
      </dsp:txXfrm>
    </dsp:sp>
    <dsp:sp modelId="{8D4E69BA-4873-4D80-BDE0-D5501BD518CC}">
      <dsp:nvSpPr>
        <dsp:cNvPr id="10" name="Rectangles 9"/>
        <dsp:cNvSpPr/>
      </dsp:nvSpPr>
      <dsp:spPr bwMode="white">
        <a:xfrm>
          <a:off x="6898341" y="948376"/>
          <a:ext cx="2017059" cy="2581275"/>
        </a:xfrm>
        <a:prstGeom prst="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69342" tIns="69342" rIns="92456" bIns="104013" anchor="t"/>
        <a:lstStyle>
          <a:lvl1pPr algn="l">
            <a:defRPr sz="1300"/>
          </a:lvl1pPr>
          <a:lvl2pPr marL="114300" indent="-114300" algn="l">
            <a:defRPr sz="1300"/>
          </a:lvl2pPr>
          <a:lvl3pPr marL="228600" indent="-114300" algn="l">
            <a:defRPr sz="1300"/>
          </a:lvl3pPr>
          <a:lvl4pPr marL="342900" indent="-114300" algn="l">
            <a:defRPr sz="1300"/>
          </a:lvl4pPr>
          <a:lvl5pPr marL="457200" indent="-114300" algn="l">
            <a:defRPr sz="1300"/>
          </a:lvl5pPr>
          <a:lvl6pPr marL="571500" indent="-114300" algn="l">
            <a:defRPr sz="1300"/>
          </a:lvl6pPr>
          <a:lvl7pPr marL="685800" indent="-114300" algn="l">
            <a:defRPr sz="1300"/>
          </a:lvl7pPr>
          <a:lvl8pPr marL="800100" indent="-114300" algn="l">
            <a:defRPr sz="1300"/>
          </a:lvl8pPr>
          <a:lvl9pPr marL="914400" indent="-114300" algn="l">
            <a:defRPr sz="13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>
              <a:solidFill>
                <a:schemeClr val="dk1"/>
              </a:solidFill>
            </a:rPr>
            <a:t>Room status monitoring, booking management, and guest information storage as foundational features.</a:t>
          </a:r>
          <a:endParaRPr lang="en-US">
            <a:solidFill>
              <a:schemeClr val="dk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>
              <a:solidFill>
                <a:schemeClr val="dk1"/>
              </a:solidFill>
            </a:rPr>
            <a:t>Emphasis on unique aspects like historical record archiving and multi-branch operations coordination.</a:t>
          </a:r>
          <a:endParaRPr>
            <a:solidFill>
              <a:schemeClr val="dk1"/>
            </a:solidFill>
          </a:endParaRPr>
        </a:p>
      </dsp:txBody>
      <dsp:txXfrm>
        <a:off x="6898341" y="948376"/>
        <a:ext cx="2017059" cy="25812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7145867" cy="3879222"/>
        <a:chOff x="0" y="0"/>
        <a:chExt cx="7145867" cy="3879222"/>
      </a:xfrm>
    </dsp:grpSpPr>
    <dsp:sp modelId="{F135E480-D6F4-4E9D-AA21-827F57FCC983}">
      <dsp:nvSpPr>
        <dsp:cNvPr id="3" name="Rounded Rectangle 2"/>
        <dsp:cNvSpPr/>
      </dsp:nvSpPr>
      <dsp:spPr bwMode="white">
        <a:xfrm>
          <a:off x="0" y="0"/>
          <a:ext cx="5716694" cy="853429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41910" tIns="41910" rIns="41910" bIns="41910" anchor="ctr"/>
        <a:lstStyle>
          <a:lvl1pPr algn="l">
            <a:defRPr sz="1100"/>
          </a:lvl1pPr>
          <a:lvl2pPr marL="57150" indent="-57150" algn="l">
            <a:defRPr sz="800"/>
          </a:lvl2pPr>
          <a:lvl3pPr marL="114300" indent="-57150" algn="l">
            <a:defRPr sz="800"/>
          </a:lvl3pPr>
          <a:lvl4pPr marL="171450" indent="-57150" algn="l">
            <a:defRPr sz="800"/>
          </a:lvl4pPr>
          <a:lvl5pPr marL="228600" indent="-57150" algn="l">
            <a:defRPr sz="800"/>
          </a:lvl5pPr>
          <a:lvl6pPr marL="285750" indent="-57150" algn="l">
            <a:defRPr sz="800"/>
          </a:lvl6pPr>
          <a:lvl7pPr marL="342900" indent="-57150" algn="l">
            <a:defRPr sz="800"/>
          </a:lvl7pPr>
          <a:lvl8pPr marL="400050" indent="-57150" algn="l">
            <a:defRPr sz="800"/>
          </a:lvl8pPr>
          <a:lvl9pPr marL="457200" indent="-57150" algn="l">
            <a:defRPr sz="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Tailored Approach: Customized Database Management System (DBMS) required for Four Seasons Hotels to meet distinctive requisites.</a:t>
          </a:r>
        </a:p>
      </dsp:txBody>
      <dsp:txXfrm>
        <a:off x="0" y="0"/>
        <a:ext cx="5716694" cy="853429"/>
      </dsp:txXfrm>
    </dsp:sp>
    <dsp:sp modelId="{3C65EA07-100A-4B33-88C5-3A5AA14FA1B1}">
      <dsp:nvSpPr>
        <dsp:cNvPr id="4" name="Rounded Rectangle 3"/>
        <dsp:cNvSpPr/>
      </dsp:nvSpPr>
      <dsp:spPr bwMode="white">
        <a:xfrm>
          <a:off x="478773" y="1008598"/>
          <a:ext cx="5716694" cy="853429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41910" tIns="41910" rIns="41910" bIns="41910" anchor="ctr"/>
        <a:lstStyle>
          <a:lvl1pPr algn="l">
            <a:defRPr sz="1100"/>
          </a:lvl1pPr>
          <a:lvl2pPr marL="57150" indent="-57150" algn="l">
            <a:defRPr sz="800"/>
          </a:lvl2pPr>
          <a:lvl3pPr marL="114300" indent="-57150" algn="l">
            <a:defRPr sz="800"/>
          </a:lvl3pPr>
          <a:lvl4pPr marL="171450" indent="-57150" algn="l">
            <a:defRPr sz="800"/>
          </a:lvl4pPr>
          <a:lvl5pPr marL="228600" indent="-57150" algn="l">
            <a:defRPr sz="800"/>
          </a:lvl5pPr>
          <a:lvl6pPr marL="285750" indent="-57150" algn="l">
            <a:defRPr sz="800"/>
          </a:lvl6pPr>
          <a:lvl7pPr marL="342900" indent="-57150" algn="l">
            <a:defRPr sz="800"/>
          </a:lvl7pPr>
          <a:lvl8pPr marL="400050" indent="-57150" algn="l">
            <a:defRPr sz="800"/>
          </a:lvl8pPr>
          <a:lvl9pPr marL="457200" indent="-57150" algn="l">
            <a:defRPr sz="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Conventional Functionalities: Monitoring room statuses, efficient booking management, guest information storage, and streamlined employee administration are basic features.</a:t>
          </a:r>
        </a:p>
      </dsp:txBody>
      <dsp:txXfrm>
        <a:off x="478773" y="1008598"/>
        <a:ext cx="5716694" cy="853429"/>
      </dsp:txXfrm>
    </dsp:sp>
    <dsp:sp modelId="{08A07B4D-7D66-4008-9595-51716B0FF669}">
      <dsp:nvSpPr>
        <dsp:cNvPr id="5" name="Rounded Rectangle 4"/>
        <dsp:cNvSpPr/>
      </dsp:nvSpPr>
      <dsp:spPr bwMode="white">
        <a:xfrm>
          <a:off x="950400" y="2017195"/>
          <a:ext cx="5716694" cy="853429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41910" tIns="41910" rIns="41910" bIns="41910" anchor="ctr"/>
        <a:lstStyle>
          <a:lvl1pPr algn="l">
            <a:defRPr sz="1100"/>
          </a:lvl1pPr>
          <a:lvl2pPr marL="57150" indent="-57150" algn="l">
            <a:defRPr sz="800"/>
          </a:lvl2pPr>
          <a:lvl3pPr marL="114300" indent="-57150" algn="l">
            <a:defRPr sz="800"/>
          </a:lvl3pPr>
          <a:lvl4pPr marL="171450" indent="-57150" algn="l">
            <a:defRPr sz="800"/>
          </a:lvl4pPr>
          <a:lvl5pPr marL="228600" indent="-57150" algn="l">
            <a:defRPr sz="800"/>
          </a:lvl5pPr>
          <a:lvl6pPr marL="285750" indent="-57150" algn="l">
            <a:defRPr sz="800"/>
          </a:lvl6pPr>
          <a:lvl7pPr marL="342900" indent="-57150" algn="l">
            <a:defRPr sz="800"/>
          </a:lvl7pPr>
          <a:lvl8pPr marL="400050" indent="-57150" algn="l">
            <a:defRPr sz="800"/>
          </a:lvl8pPr>
          <a:lvl9pPr marL="457200" indent="-57150" algn="l">
            <a:defRPr sz="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Unique Challenges: Mandate for seamless multi-branch coordination and meticulous archival of historical guest records set Four Seasons Hotels apart.</a:t>
          </a:r>
        </a:p>
      </dsp:txBody>
      <dsp:txXfrm>
        <a:off x="950400" y="2017195"/>
        <a:ext cx="5716694" cy="853429"/>
      </dsp:txXfrm>
    </dsp:sp>
    <dsp:sp modelId="{227F800F-CB90-4BD9-811F-C195791B7695}">
      <dsp:nvSpPr>
        <dsp:cNvPr id="6" name="Rounded Rectangle 5"/>
        <dsp:cNvSpPr/>
      </dsp:nvSpPr>
      <dsp:spPr bwMode="white">
        <a:xfrm>
          <a:off x="1429173" y="3025793"/>
          <a:ext cx="5716694" cy="853429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41910" tIns="41910" rIns="41910" bIns="41910" anchor="ctr"/>
        <a:lstStyle>
          <a:lvl1pPr algn="l">
            <a:defRPr sz="1100"/>
          </a:lvl1pPr>
          <a:lvl2pPr marL="57150" indent="-57150" algn="l">
            <a:defRPr sz="800"/>
          </a:lvl2pPr>
          <a:lvl3pPr marL="114300" indent="-57150" algn="l">
            <a:defRPr sz="800"/>
          </a:lvl3pPr>
          <a:lvl4pPr marL="171450" indent="-57150" algn="l">
            <a:defRPr sz="800"/>
          </a:lvl4pPr>
          <a:lvl5pPr marL="228600" indent="-57150" algn="l">
            <a:defRPr sz="800"/>
          </a:lvl5pPr>
          <a:lvl6pPr marL="285750" indent="-57150" algn="l">
            <a:defRPr sz="800"/>
          </a:lvl6pPr>
          <a:lvl7pPr marL="342900" indent="-57150" algn="l">
            <a:defRPr sz="800"/>
          </a:lvl7pPr>
          <a:lvl8pPr marL="400050" indent="-57150" algn="l">
            <a:defRPr sz="800"/>
          </a:lvl8pPr>
          <a:lvl9pPr marL="457200" indent="-57150" algn="l">
            <a:defRPr sz="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Augmenting Efficiency: The primary goal is to enhance customer experience and operational efficiency through a precisely crafted, be spoke solution.</a:t>
          </a:r>
          <a:br>
            <a:rPr lang="en-US"/>
          </a:br>
          <a:endParaRPr lang="en-US"/>
        </a:p>
      </dsp:txBody>
      <dsp:txXfrm>
        <a:off x="1429173" y="3025793"/>
        <a:ext cx="5716694" cy="853429"/>
      </dsp:txXfrm>
    </dsp:sp>
    <dsp:sp modelId="{DB66C212-A085-4C4E-9C62-2F13F1DB4C26}">
      <dsp:nvSpPr>
        <dsp:cNvPr id="7" name="Down Arrow 6"/>
        <dsp:cNvSpPr/>
      </dsp:nvSpPr>
      <dsp:spPr bwMode="white">
        <a:xfrm>
          <a:off x="5161965" y="653649"/>
          <a:ext cx="554729" cy="554729"/>
        </a:xfrm>
        <a:prstGeom prst="downArrow">
          <a:avLst>
            <a:gd name="adj1" fmla="val 55000"/>
            <a:gd name="adj2" fmla="val 45000"/>
          </a:avLst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29210" tIns="29210" rIns="29210" bIns="29210" anchor="ctr"/>
        <a:lstStyle>
          <a:lvl1pPr algn="ctr">
            <a:defRPr sz="2300"/>
          </a:lvl1pPr>
          <a:lvl2pPr marL="171450" indent="-171450" algn="ctr">
            <a:defRPr sz="1800"/>
          </a:lvl2pPr>
          <a:lvl3pPr marL="342900" indent="-171450" algn="ctr">
            <a:defRPr sz="1800"/>
          </a:lvl3pPr>
          <a:lvl4pPr marL="514350" indent="-171450" algn="ctr">
            <a:defRPr sz="1800"/>
          </a:lvl4pPr>
          <a:lvl5pPr marL="685800" indent="-171450" algn="ctr">
            <a:defRPr sz="1800"/>
          </a:lvl5pPr>
          <a:lvl6pPr marL="857250" indent="-171450" algn="ctr">
            <a:defRPr sz="1800"/>
          </a:lvl6pPr>
          <a:lvl7pPr marL="1028700" indent="-171450" algn="ctr">
            <a:defRPr sz="1800"/>
          </a:lvl7pPr>
          <a:lvl8pPr marL="1200150" indent="-171450" algn="ctr">
            <a:defRPr sz="1800"/>
          </a:lvl8pPr>
          <a:lvl9pPr marL="1371600" indent="-171450" algn="ctr">
            <a:defRPr sz="1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>
            <a:solidFill>
              <a:schemeClr val="dk1"/>
            </a:solidFill>
          </a:endParaRPr>
        </a:p>
      </dsp:txBody>
      <dsp:txXfrm>
        <a:off x="5161965" y="653649"/>
        <a:ext cx="554729" cy="554729"/>
      </dsp:txXfrm>
    </dsp:sp>
    <dsp:sp modelId="{2C86D53B-69C8-4DAB-8228-7D5BEB2E6292}">
      <dsp:nvSpPr>
        <dsp:cNvPr id="8" name="Down Arrow 7"/>
        <dsp:cNvSpPr/>
      </dsp:nvSpPr>
      <dsp:spPr bwMode="white">
        <a:xfrm>
          <a:off x="5640738" y="1662247"/>
          <a:ext cx="554729" cy="554729"/>
        </a:xfrm>
        <a:prstGeom prst="downArrow">
          <a:avLst>
            <a:gd name="adj1" fmla="val 55000"/>
            <a:gd name="adj2" fmla="val 45000"/>
          </a:avLst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29210" tIns="29210" rIns="29210" bIns="29210" anchor="ctr"/>
        <a:lstStyle>
          <a:lvl1pPr algn="ctr">
            <a:defRPr sz="2300"/>
          </a:lvl1pPr>
          <a:lvl2pPr marL="171450" indent="-171450" algn="ctr">
            <a:defRPr sz="1800"/>
          </a:lvl2pPr>
          <a:lvl3pPr marL="342900" indent="-171450" algn="ctr">
            <a:defRPr sz="1800"/>
          </a:lvl3pPr>
          <a:lvl4pPr marL="514350" indent="-171450" algn="ctr">
            <a:defRPr sz="1800"/>
          </a:lvl4pPr>
          <a:lvl5pPr marL="685800" indent="-171450" algn="ctr">
            <a:defRPr sz="1800"/>
          </a:lvl5pPr>
          <a:lvl6pPr marL="857250" indent="-171450" algn="ctr">
            <a:defRPr sz="1800"/>
          </a:lvl6pPr>
          <a:lvl7pPr marL="1028700" indent="-171450" algn="ctr">
            <a:defRPr sz="1800"/>
          </a:lvl7pPr>
          <a:lvl8pPr marL="1200150" indent="-171450" algn="ctr">
            <a:defRPr sz="1800"/>
          </a:lvl8pPr>
          <a:lvl9pPr marL="1371600" indent="-171450" algn="ctr">
            <a:defRPr sz="1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>
            <a:solidFill>
              <a:schemeClr val="dk1"/>
            </a:solidFill>
          </a:endParaRPr>
        </a:p>
      </dsp:txBody>
      <dsp:txXfrm>
        <a:off x="5640738" y="1662247"/>
        <a:ext cx="554729" cy="554729"/>
      </dsp:txXfrm>
    </dsp:sp>
    <dsp:sp modelId="{BC3C2963-C350-4771-9A0C-54FA521EA898}">
      <dsp:nvSpPr>
        <dsp:cNvPr id="9" name="Down Arrow 8"/>
        <dsp:cNvSpPr/>
      </dsp:nvSpPr>
      <dsp:spPr bwMode="white">
        <a:xfrm>
          <a:off x="6112365" y="2670844"/>
          <a:ext cx="554729" cy="554729"/>
        </a:xfrm>
        <a:prstGeom prst="downArrow">
          <a:avLst>
            <a:gd name="adj1" fmla="val 55000"/>
            <a:gd name="adj2" fmla="val 45000"/>
          </a:avLst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29210" tIns="29210" rIns="29210" bIns="29210" anchor="ctr"/>
        <a:lstStyle>
          <a:lvl1pPr algn="ctr">
            <a:defRPr sz="2300"/>
          </a:lvl1pPr>
          <a:lvl2pPr marL="171450" indent="-171450" algn="ctr">
            <a:defRPr sz="1800"/>
          </a:lvl2pPr>
          <a:lvl3pPr marL="342900" indent="-171450" algn="ctr">
            <a:defRPr sz="1800"/>
          </a:lvl3pPr>
          <a:lvl4pPr marL="514350" indent="-171450" algn="ctr">
            <a:defRPr sz="1800"/>
          </a:lvl4pPr>
          <a:lvl5pPr marL="685800" indent="-171450" algn="ctr">
            <a:defRPr sz="1800"/>
          </a:lvl5pPr>
          <a:lvl6pPr marL="857250" indent="-171450" algn="ctr">
            <a:defRPr sz="1800"/>
          </a:lvl6pPr>
          <a:lvl7pPr marL="1028700" indent="-171450" algn="ctr">
            <a:defRPr sz="1800"/>
          </a:lvl7pPr>
          <a:lvl8pPr marL="1200150" indent="-171450" algn="ctr">
            <a:defRPr sz="1800"/>
          </a:lvl8pPr>
          <a:lvl9pPr marL="1371600" indent="-171450" algn="ctr">
            <a:defRPr sz="1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>
            <a:solidFill>
              <a:schemeClr val="dk1"/>
            </a:solidFill>
          </a:endParaRPr>
        </a:p>
      </dsp:txBody>
      <dsp:txXfrm>
        <a:off x="6112365" y="2670844"/>
        <a:ext cx="554729" cy="5547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8915400" cy="3777622"/>
        <a:chOff x="0" y="0"/>
        <a:chExt cx="8915400" cy="3777622"/>
      </a:xfrm>
    </dsp:grpSpPr>
    <dsp:sp modelId="{CAC7D284-9470-409C-8C3B-B9B362717792}">
      <dsp:nvSpPr>
        <dsp:cNvPr id="3" name="Rounded Rectangle 2"/>
        <dsp:cNvSpPr/>
      </dsp:nvSpPr>
      <dsp:spPr bwMode="white">
        <a:xfrm>
          <a:off x="1626364" y="-923"/>
          <a:ext cx="2363800" cy="1418280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41910" tIns="41910" rIns="41910" bIns="41910" anchor="ctr"/>
        <a:lstStyle>
          <a:lvl1pPr algn="ctr">
            <a:defRPr sz="1100"/>
          </a:lvl1pPr>
          <a:lvl2pPr marL="57150" indent="-57150" algn="ctr">
            <a:defRPr sz="800"/>
          </a:lvl2pPr>
          <a:lvl3pPr marL="114300" indent="-57150" algn="ctr">
            <a:defRPr sz="800"/>
          </a:lvl3pPr>
          <a:lvl4pPr marL="171450" indent="-57150" algn="ctr">
            <a:defRPr sz="800"/>
          </a:lvl4pPr>
          <a:lvl5pPr marL="228600" indent="-57150" algn="ctr">
            <a:defRPr sz="800"/>
          </a:lvl5pPr>
          <a:lvl6pPr marL="285750" indent="-57150" algn="ctr">
            <a:defRPr sz="800"/>
          </a:lvl6pPr>
          <a:lvl7pPr marL="342900" indent="-57150" algn="ctr">
            <a:defRPr sz="800"/>
          </a:lvl7pPr>
          <a:lvl8pPr marL="400050" indent="-57150" algn="ctr">
            <a:defRPr sz="800"/>
          </a:lvl8pPr>
          <a:lvl9pPr marL="457200" indent="-57150" algn="ctr">
            <a:defRPr sz="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/>
            <a:t>Normalization Importance:</a:t>
          </a:r>
          <a:r>
            <a:rPr lang="en-US"/>
            <a:t> Central to the DBMS design for Four Seasons Hotels, normalization aims to eliminate data redundancy and dependency while optimizing overall database architecture.</a:t>
          </a:r>
        </a:p>
      </dsp:txBody>
      <dsp:txXfrm>
        <a:off x="1626364" y="-923"/>
        <a:ext cx="2363800" cy="1418280"/>
      </dsp:txXfrm>
    </dsp:sp>
    <dsp:sp modelId="{403310E8-DC94-4F6F-B172-FD567B9DFABA}">
      <dsp:nvSpPr>
        <dsp:cNvPr id="4" name="Right Arrow 3"/>
        <dsp:cNvSpPr/>
      </dsp:nvSpPr>
      <dsp:spPr bwMode="white">
        <a:xfrm>
          <a:off x="4212361" y="415106"/>
          <a:ext cx="501126" cy="586222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2300"/>
          </a:lvl1pPr>
          <a:lvl2pPr marL="171450" indent="-171450" algn="ctr">
            <a:defRPr sz="1800"/>
          </a:lvl2pPr>
          <a:lvl3pPr marL="342900" indent="-171450" algn="ctr">
            <a:defRPr sz="1800"/>
          </a:lvl3pPr>
          <a:lvl4pPr marL="514350" indent="-171450" algn="ctr">
            <a:defRPr sz="1800"/>
          </a:lvl4pPr>
          <a:lvl5pPr marL="685800" indent="-171450" algn="ctr">
            <a:defRPr sz="1800"/>
          </a:lvl5pPr>
          <a:lvl6pPr marL="857250" indent="-171450" algn="ctr">
            <a:defRPr sz="1800"/>
          </a:lvl6pPr>
          <a:lvl7pPr marL="1028700" indent="-171450" algn="ctr">
            <a:defRPr sz="1800"/>
          </a:lvl7pPr>
          <a:lvl8pPr marL="1200150" indent="-171450" algn="ctr">
            <a:defRPr sz="1800"/>
          </a:lvl8pPr>
          <a:lvl9pPr marL="1371600" indent="-171450" algn="ctr">
            <a:defRPr sz="1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>
        <a:off x="4212361" y="415106"/>
        <a:ext cx="501126" cy="586222"/>
      </dsp:txXfrm>
    </dsp:sp>
    <dsp:sp modelId="{0F10C4E0-4AD3-453A-816B-00B9077B6963}">
      <dsp:nvSpPr>
        <dsp:cNvPr id="5" name="Rounded Rectangle 4"/>
        <dsp:cNvSpPr/>
      </dsp:nvSpPr>
      <dsp:spPr bwMode="white">
        <a:xfrm>
          <a:off x="4935684" y="-923"/>
          <a:ext cx="2363800" cy="1418280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41910" tIns="41910" rIns="41910" bIns="41910" anchor="ctr"/>
        <a:lstStyle>
          <a:lvl1pPr algn="ctr">
            <a:defRPr sz="1100"/>
          </a:lvl1pPr>
          <a:lvl2pPr marL="57150" indent="-57150" algn="ctr">
            <a:defRPr sz="800"/>
          </a:lvl2pPr>
          <a:lvl3pPr marL="114300" indent="-57150" algn="ctr">
            <a:defRPr sz="800"/>
          </a:lvl3pPr>
          <a:lvl4pPr marL="171450" indent="-57150" algn="ctr">
            <a:defRPr sz="800"/>
          </a:lvl4pPr>
          <a:lvl5pPr marL="228600" indent="-57150" algn="ctr">
            <a:defRPr sz="800"/>
          </a:lvl5pPr>
          <a:lvl6pPr marL="285750" indent="-57150" algn="ctr">
            <a:defRPr sz="800"/>
          </a:lvl6pPr>
          <a:lvl7pPr marL="342900" indent="-57150" algn="ctr">
            <a:defRPr sz="800"/>
          </a:lvl7pPr>
          <a:lvl8pPr marL="400050" indent="-57150" algn="ctr">
            <a:defRPr sz="800"/>
          </a:lvl8pPr>
          <a:lvl9pPr marL="457200" indent="-57150" algn="ctr">
            <a:defRPr sz="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/>
            <a:t>Adherence to Principles:</a:t>
          </a:r>
          <a:r>
            <a:rPr lang="en-US"/>
            <a:t> The design steadfastly adheres to normalization principles, ensuring efficient data organization, mitigating anomalies, and improving system performance.</a:t>
          </a:r>
        </a:p>
      </dsp:txBody>
      <dsp:txXfrm>
        <a:off x="4935684" y="-923"/>
        <a:ext cx="2363800" cy="1418280"/>
      </dsp:txXfrm>
    </dsp:sp>
    <dsp:sp modelId="{A0EDE183-A7E2-4BCE-81AB-CA9A03D8817F}">
      <dsp:nvSpPr>
        <dsp:cNvPr id="6" name="Right Arrow 5"/>
        <dsp:cNvSpPr/>
      </dsp:nvSpPr>
      <dsp:spPr bwMode="white">
        <a:xfrm rot="5415211">
          <a:off x="5862487" y="1595700"/>
          <a:ext cx="499746" cy="586222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rot="-5400000" lIns="0" tIns="0" rIns="0" bIns="0" anchor="ctr"/>
        <a:lstStyle>
          <a:lvl1pPr algn="ctr">
            <a:defRPr sz="22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 rot="5415211">
        <a:off x="5862487" y="1595700"/>
        <a:ext cx="499746" cy="586222"/>
      </dsp:txXfrm>
    </dsp:sp>
    <dsp:sp modelId="{80D8C763-EEA9-4C5D-B4CA-866A8805E6F4}">
      <dsp:nvSpPr>
        <dsp:cNvPr id="7" name="Rounded Rectangle 6"/>
        <dsp:cNvSpPr/>
      </dsp:nvSpPr>
      <dsp:spPr bwMode="white">
        <a:xfrm>
          <a:off x="4925236" y="2360265"/>
          <a:ext cx="2363800" cy="1418280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41910" tIns="41910" rIns="41910" bIns="41910" anchor="ctr"/>
        <a:lstStyle>
          <a:lvl1pPr algn="ctr">
            <a:defRPr sz="1100"/>
          </a:lvl1pPr>
          <a:lvl2pPr marL="57150" indent="-57150" algn="ctr">
            <a:defRPr sz="800"/>
          </a:lvl2pPr>
          <a:lvl3pPr marL="114300" indent="-57150" algn="ctr">
            <a:defRPr sz="800"/>
          </a:lvl3pPr>
          <a:lvl4pPr marL="171450" indent="-57150" algn="ctr">
            <a:defRPr sz="800"/>
          </a:lvl4pPr>
          <a:lvl5pPr marL="228600" indent="-57150" algn="ctr">
            <a:defRPr sz="800"/>
          </a:lvl5pPr>
          <a:lvl6pPr marL="285750" indent="-57150" algn="ctr">
            <a:defRPr sz="800"/>
          </a:lvl6pPr>
          <a:lvl7pPr marL="342900" indent="-57150" algn="ctr">
            <a:defRPr sz="800"/>
          </a:lvl7pPr>
          <a:lvl8pPr marL="400050" indent="-57150" algn="ctr">
            <a:defRPr sz="800"/>
          </a:lvl8pPr>
          <a:lvl9pPr marL="457200" indent="-57150" algn="ctr">
            <a:defRPr sz="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/>
            <a:t>Decomposition Process:</a:t>
          </a:r>
          <a:r>
            <a:rPr lang="en-US"/>
            <a:t> Substantial tables are decomposed into more manageable, interconnected tables, emphasizing the use of foreign keys for unification.</a:t>
          </a:r>
        </a:p>
      </dsp:txBody>
      <dsp:txXfrm>
        <a:off x="4925236" y="2360265"/>
        <a:ext cx="2363800" cy="1418280"/>
      </dsp:txXfrm>
    </dsp:sp>
    <dsp:sp modelId="{D6316880-FE22-4D29-B7D1-AE791DCC52A4}">
      <dsp:nvSpPr>
        <dsp:cNvPr id="8" name="Right Arrow 7"/>
        <dsp:cNvSpPr/>
      </dsp:nvSpPr>
      <dsp:spPr bwMode="white">
        <a:xfrm rot="10800000">
          <a:off x="4201913" y="2776294"/>
          <a:ext cx="501126" cy="586222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rot="10800000" lIns="0" tIns="0" rIns="0" bIns="0" anchor="ctr"/>
        <a:lstStyle>
          <a:lvl1pPr algn="ctr">
            <a:defRPr sz="2300"/>
          </a:lvl1pPr>
          <a:lvl2pPr marL="171450" indent="-171450" algn="ctr">
            <a:defRPr sz="1800"/>
          </a:lvl2pPr>
          <a:lvl3pPr marL="342900" indent="-171450" algn="ctr">
            <a:defRPr sz="1800"/>
          </a:lvl3pPr>
          <a:lvl4pPr marL="514350" indent="-171450" algn="ctr">
            <a:defRPr sz="1800"/>
          </a:lvl4pPr>
          <a:lvl5pPr marL="685800" indent="-171450" algn="ctr">
            <a:defRPr sz="1800"/>
          </a:lvl5pPr>
          <a:lvl6pPr marL="857250" indent="-171450" algn="ctr">
            <a:defRPr sz="1800"/>
          </a:lvl6pPr>
          <a:lvl7pPr marL="1028700" indent="-171450" algn="ctr">
            <a:defRPr sz="1800"/>
          </a:lvl7pPr>
          <a:lvl8pPr marL="1200150" indent="-171450" algn="ctr">
            <a:defRPr sz="1800"/>
          </a:lvl8pPr>
          <a:lvl9pPr marL="1371600" indent="-171450" algn="ctr">
            <a:defRPr sz="1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/>
        </a:p>
      </dsp:txBody>
      <dsp:txXfrm rot="10800000">
        <a:off x="4201913" y="2776294"/>
        <a:ext cx="501126" cy="586222"/>
      </dsp:txXfrm>
    </dsp:sp>
    <dsp:sp modelId="{577934F7-3E01-484F-AE86-0A777BD3C81A}">
      <dsp:nvSpPr>
        <dsp:cNvPr id="9" name="Rounded Rectangle 8"/>
        <dsp:cNvSpPr/>
      </dsp:nvSpPr>
      <dsp:spPr bwMode="white">
        <a:xfrm>
          <a:off x="1615916" y="2360265"/>
          <a:ext cx="2363800" cy="1418280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41910" tIns="41910" rIns="41910" bIns="41910" anchor="ctr"/>
        <a:lstStyle>
          <a:lvl1pPr algn="ctr">
            <a:defRPr sz="1100"/>
          </a:lvl1pPr>
          <a:lvl2pPr marL="57150" indent="-57150" algn="ctr">
            <a:defRPr sz="800"/>
          </a:lvl2pPr>
          <a:lvl3pPr marL="114300" indent="-57150" algn="ctr">
            <a:defRPr sz="800"/>
          </a:lvl3pPr>
          <a:lvl4pPr marL="171450" indent="-57150" algn="ctr">
            <a:defRPr sz="800"/>
          </a:lvl4pPr>
          <a:lvl5pPr marL="228600" indent="-57150" algn="ctr">
            <a:defRPr sz="800"/>
          </a:lvl5pPr>
          <a:lvl6pPr marL="285750" indent="-57150" algn="ctr">
            <a:defRPr sz="800"/>
          </a:lvl6pPr>
          <a:lvl7pPr marL="342900" indent="-57150" algn="ctr">
            <a:defRPr sz="800"/>
          </a:lvl7pPr>
          <a:lvl8pPr marL="400050" indent="-57150" algn="ctr">
            <a:defRPr sz="800"/>
          </a:lvl8pPr>
          <a:lvl9pPr marL="457200" indent="-57150" algn="ctr">
            <a:defRPr sz="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/>
            <a:t>Visual Transformation:</a:t>
          </a:r>
          <a:r>
            <a:rPr lang="en-US"/>
            <a:t> Accompanying figures visually demonstrate the transformation, highlighting the improved structure for a coherent and effective data storage system.</a:t>
          </a:r>
        </a:p>
      </dsp:txBody>
      <dsp:txXfrm>
        <a:off x="1615916" y="2360265"/>
        <a:ext cx="2363800" cy="14182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bkpt" val="endCnv"/>
          <dgm:param type="contDir" val="revDir"/>
          <dgm:param type="grDir" val="tL"/>
          <dgm:param type="flowDir" val="row"/>
        </dgm:alg>
      </dgm:if>
      <dgm:else name="Name2">
        <dgm:alg type="snake">
          <dgm:param type="bkpt" val="endCnv"/>
          <dgm:param type="contDir" val="rev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CEE33E-0889-489D-83A6-CDBD4159BC5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583" cy="482027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2962" y="1"/>
            <a:ext cx="3170583" cy="482027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51" tIns="47425" rIns="94851" bIns="4742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2183" y="4620250"/>
            <a:ext cx="5850835" cy="3780800"/>
          </a:xfrm>
          <a:prstGeom prst="rect">
            <a:avLst/>
          </a:prstGeom>
        </p:spPr>
        <p:txBody>
          <a:bodyPr vert="horz" lIns="94851" tIns="47425" rIns="94851" bIns="47425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173"/>
            <a:ext cx="3170583" cy="482027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2962" y="9119173"/>
            <a:ext cx="3170583" cy="482027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r">
              <a:defRPr sz="1200"/>
            </a:lvl1pPr>
          </a:lstStyle>
          <a:p>
            <a:fld id="{CD5DA9C9-04E2-4163-9950-BB52C9CE87E5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86005" y="588034"/>
            <a:ext cx="8915399" cy="2262781"/>
          </a:xfrm>
        </p:spPr>
        <p:txBody>
          <a:bodyPr>
            <a:normAutofit/>
          </a:bodyPr>
          <a:lstStyle/>
          <a:p>
            <a:pPr algn="ctr"/>
            <a:r>
              <a:rPr lang="en-GB" sz="5000" b="1" dirty="0">
                <a:solidFill>
                  <a:schemeClr val="bg1">
                    <a:lumMod val="95000"/>
                    <a:lumOff val="5000"/>
                  </a:schemeClr>
                </a:solidFill>
                <a:highlight>
                  <a:srgbClr val="C0C0C0"/>
                </a:highlight>
                <a:latin typeface="Times New Roman" panose="02020603050405020304"/>
                <a:cs typeface="Times New Roman" panose="02020603050405020304"/>
              </a:rPr>
              <a:t>Four Seasons Hotel Database Management System</a:t>
            </a:r>
            <a:endParaRPr lang="en-US" sz="5000" b="1">
              <a:solidFill>
                <a:schemeClr val="bg1">
                  <a:lumMod val="95000"/>
                  <a:lumOff val="5000"/>
                </a:schemeClr>
              </a:solidFill>
              <a:highlight>
                <a:srgbClr val="C0C0C0"/>
              </a:highligh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62383" y="3569681"/>
            <a:ext cx="8915399" cy="1126283"/>
          </a:xfrm>
        </p:spPr>
        <p:txBody>
          <a:bodyPr>
            <a:normAutofit/>
          </a:bodyPr>
          <a:lstStyle/>
          <a:p>
            <a:endParaRPr lang="en-US" dirty="0"/>
          </a:p>
          <a:p>
            <a:pPr>
              <a:spcBef>
                <a:spcPct val="20000"/>
              </a:spcBef>
              <a:spcAft>
                <a:spcPct val="0"/>
              </a:spcAft>
            </a:pPr>
            <a:endParaRPr lang="en-GB" dirty="0">
              <a:latin typeface="Times New Roman" panose="02020603050405020304"/>
              <a:ea typeface="+mn-lt"/>
              <a:cs typeface="+mn-lt"/>
            </a:endParaRPr>
          </a:p>
        </p:txBody>
      </p: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Freeform 3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TextBox 3"/>
          <p:cNvSpPr txBox="1"/>
          <p:nvPr/>
        </p:nvSpPr>
        <p:spPr>
          <a:xfrm>
            <a:off x="3246747" y="3472837"/>
            <a:ext cx="5707246" cy="4603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GB" altLang="en-US" sz="2400" b="1" dirty="0">
                <a:solidFill>
                  <a:schemeClr val="bg1"/>
                </a:solidFill>
                <a:highlight>
                  <a:srgbClr val="C0C0C0"/>
                </a:highlight>
              </a:rPr>
              <a:t>Muhammad Hassan</a:t>
            </a:r>
            <a:r>
              <a:rPr lang="en-US" sz="2400" b="1" dirty="0">
                <a:solidFill>
                  <a:schemeClr val="bg1"/>
                </a:solidFill>
                <a:highlight>
                  <a:srgbClr val="C0C0C0"/>
                </a:highlight>
              </a:rPr>
              <a:t> : FA21-BCE-0</a:t>
            </a:r>
            <a:r>
              <a:rPr lang="en-GB" altLang="en-US" sz="2400" b="1" dirty="0">
                <a:solidFill>
                  <a:schemeClr val="bg1"/>
                </a:solidFill>
                <a:highlight>
                  <a:srgbClr val="C0C0C0"/>
                </a:highlight>
              </a:rPr>
              <a:t>51</a:t>
            </a:r>
            <a:endParaRPr lang="en-GB" altLang="en-US" sz="2400" b="1" dirty="0">
              <a:solidFill>
                <a:schemeClr val="bg1"/>
              </a:solidFill>
              <a:highlight>
                <a:srgbClr val="C0C0C0"/>
              </a:highlight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>
            <a:grpSpLocks noGrp="1" noRot="1" noChangeAspect="1" noMove="1" noResize="1" noUngrp="1"/>
          </p:cNvGrpSpPr>
          <p:nvPr/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9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2" name="Group 21"/>
          <p:cNvGrpSpPr>
            <a:grpSpLocks noGrp="1" noRot="1" noChangeAspect="1" noMove="1" noResize="1" noUngrp="1"/>
          </p:cNvGrpSpPr>
          <p:nvPr/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3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6" name="Rectangle 3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Freeform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0" name="Rectangle 3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524" y="-393"/>
            <a:ext cx="12188952" cy="68587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fferent coloured question marks"/>
          <p:cNvPicPr>
            <a:picLocks noChangeAspect="1"/>
          </p:cNvPicPr>
          <p:nvPr/>
        </p:nvPicPr>
        <p:blipFill rotWithShape="1">
          <a:blip r:embed="rId1">
            <a:alphaModFix amt="40000"/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-2" b="-2"/>
          <a:stretch>
            <a:fillRect/>
          </a:stretch>
        </p:blipFill>
        <p:spPr>
          <a:xfrm>
            <a:off x="-1524" y="10"/>
            <a:ext cx="1219200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514600"/>
            <a:ext cx="8915399" cy="22627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187D8A"/>
                </a:solidFill>
              </a:rPr>
              <a:t>Thank you so much</a:t>
            </a:r>
            <a:br>
              <a:rPr lang="en-US" sz="5400">
                <a:solidFill>
                  <a:srgbClr val="187D8A"/>
                </a:solidFill>
              </a:rPr>
            </a:br>
            <a:r>
              <a:rPr lang="en-US" sz="5400">
                <a:solidFill>
                  <a:srgbClr val="187D8A"/>
                </a:solidFill>
              </a:rPr>
              <a:t>Any Question</a:t>
            </a:r>
            <a:endParaRPr lang="en-US" sz="5400">
              <a:solidFill>
                <a:srgbClr val="187D8A"/>
              </a:solidFill>
            </a:endParaRPr>
          </a:p>
        </p:txBody>
      </p:sp>
      <p:sp>
        <p:nvSpPr>
          <p:cNvPr id="42" name="Rectangle 4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Freeform 3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0" y="431759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Outline</a:t>
            </a: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29" name="Freeform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-1" fmla="*/ 6839 w 6883"/>
              <a:gd name="connsiteY0-2" fmla="*/ 4885 h 10168"/>
              <a:gd name="connsiteX1-3" fmla="*/ 5405 w 6883"/>
              <a:gd name="connsiteY1-4" fmla="*/ 357 h 10168"/>
              <a:gd name="connsiteX2-5" fmla="*/ 5373 w 6883"/>
              <a:gd name="connsiteY2-6" fmla="*/ 262 h 10168"/>
              <a:gd name="connsiteX3-7" fmla="*/ 5284 w 6883"/>
              <a:gd name="connsiteY3-8" fmla="*/ 168 h 10168"/>
              <a:gd name="connsiteX4-9" fmla="*/ 4716 w 6883"/>
              <a:gd name="connsiteY4-10" fmla="*/ 168 h 10168"/>
              <a:gd name="connsiteX5-11" fmla="*/ 50 w 6883"/>
              <a:gd name="connsiteY5-12" fmla="*/ 0 h 10168"/>
              <a:gd name="connsiteX6-13" fmla="*/ 1 w 6883"/>
              <a:gd name="connsiteY6-14" fmla="*/ 9964 h 10168"/>
              <a:gd name="connsiteX7-15" fmla="*/ 4716 w 6883"/>
              <a:gd name="connsiteY7-16" fmla="*/ 10168 h 10168"/>
              <a:gd name="connsiteX8-17" fmla="*/ 5284 w 6883"/>
              <a:gd name="connsiteY8-18" fmla="*/ 10168 h 10168"/>
              <a:gd name="connsiteX9-19" fmla="*/ 5373 w 6883"/>
              <a:gd name="connsiteY9-20" fmla="*/ 10074 h 10168"/>
              <a:gd name="connsiteX10-21" fmla="*/ 5405 w 6883"/>
              <a:gd name="connsiteY10-22" fmla="*/ 9979 h 10168"/>
              <a:gd name="connsiteX11-23" fmla="*/ 6839 w 6883"/>
              <a:gd name="connsiteY11-24" fmla="*/ 5451 h 10168"/>
              <a:gd name="connsiteX12-25" fmla="*/ 6839 w 6883"/>
              <a:gd name="connsiteY12-26" fmla="*/ 4885 h 1016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31" name="Rectangl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</p:nvPr>
        </p:nvGraphicFramePr>
        <p:xfrm>
          <a:off x="47131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418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up of keyboard"/>
          <p:cNvPicPr>
            <a:picLocks noChangeAspect="1"/>
          </p:cNvPicPr>
          <p:nvPr/>
        </p:nvPicPr>
        <p:blipFill rotWithShape="1">
          <a:blip r:embed="rId1">
            <a:alphaModFix amt="35000"/>
          </a:blip>
          <a:srcRect t="9515" b="15485"/>
          <a:stretch>
            <a:fillRect/>
          </a:stretch>
        </p:blipFill>
        <p:spPr>
          <a:xfrm>
            <a:off x="-8825" y="-561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Introduction</a:t>
            </a:r>
            <a:endParaRPr lang="en-US" b="1">
              <a:solidFill>
                <a:srgbClr val="FFFFFF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Arial" panose="020B0604020202020204" charset="2"/>
              <a:buChar char="•"/>
            </a:pPr>
            <a:r>
              <a:rPr lang="en-US"/>
              <a:t>Four Seasons Hotels strategically located in major cities - Islamabad, Lahore, Karachi, Faisalabad, Multan, and Peshawar.</a:t>
            </a:r>
            <a:endParaRPr lang="en-US" dirty="0"/>
          </a:p>
          <a:p>
            <a:pPr>
              <a:buFont typeface="Arial" panose="020B0604020202020204" charset="2"/>
              <a:buChar char="•"/>
            </a:pPr>
            <a:r>
              <a:rPr lang="en-US"/>
              <a:t>Necessitates a resilient Database Management System (DBMS) for seamless orchestration of day-to-day activities.</a:t>
            </a:r>
            <a:endParaRPr lang="en-US" dirty="0"/>
          </a:p>
          <a:p>
            <a:pPr>
              <a:buFont typeface="Arial" panose="020B0604020202020204" charset="2"/>
              <a:buChar char="•"/>
            </a:pPr>
            <a:r>
              <a:rPr lang="en-US"/>
              <a:t>Envisioned DBMS to monitor room statuses, intricate booking details, comprehensive guest information, and detailed employee records.</a:t>
            </a:r>
            <a:endParaRPr lang="en-US"/>
          </a:p>
          <a:p>
            <a:pPr>
              <a:buFont typeface="Arial" panose="020B0604020202020204" charset="2"/>
              <a:buChar char="•"/>
            </a:pPr>
            <a:r>
              <a:rPr lang="en-US"/>
              <a:t>Focus on archival data of check-in records across all branches for thorough historical tracking.</a:t>
            </a:r>
            <a:endParaRPr lang="en-US" dirty="0"/>
          </a:p>
          <a:p>
            <a:pPr>
              <a:buFont typeface="Arial" panose="020B0604020202020204" charset="2"/>
              <a:buChar char="•"/>
            </a:pP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4" name="Picture 13" descr="White puzzle with one red piece"/>
          <p:cNvPicPr>
            <a:picLocks noChangeAspect="1"/>
          </p:cNvPicPr>
          <p:nvPr/>
        </p:nvPicPr>
        <p:blipFill rotWithShape="1">
          <a:blip r:embed="rId1">
            <a:alphaModFix amt="40000"/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-2" b="-2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20" name="Group 19"/>
          <p:cNvGrpSpPr>
            <a:grpSpLocks noGrp="1" noRot="1" noChangeAspect="1" noMove="1" noResize="1" noUngrp="1"/>
          </p:cNvGrpSpPr>
          <p:nvPr/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21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/>
              <a:t>Literature Review</a:t>
            </a:r>
            <a:endParaRPr lang="en-US"/>
          </a:p>
        </p:txBody>
      </p:sp>
      <p:grpSp>
        <p:nvGrpSpPr>
          <p:cNvPr id="34" name="Group 33"/>
          <p:cNvGrpSpPr>
            <a:grpSpLocks noGrp="1" noRot="1" noChangeAspect="1" noMove="1" noResize="1" noUngrp="1"/>
          </p:cNvGrpSpPr>
          <p:nvPr/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35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9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0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2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3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4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5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6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48" name="Rectangle 4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Freeform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52" name="Content Placeholder 2"/>
          <p:cNvGraphicFramePr>
            <a:graphicFrameLocks noGrp="1"/>
          </p:cNvGraphicFramePr>
          <p:nvPr>
            <p:ph idx="1"/>
          </p:nvPr>
        </p:nvGraphicFramePr>
        <p:xfrm>
          <a:off x="2589212" y="2133600"/>
          <a:ext cx="8915400" cy="3777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8" name="Rectangle 4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-1" y="0"/>
            <a:ext cx="8229600" cy="6858000"/>
          </a:xfrm>
          <a:prstGeom prst="rect">
            <a:avLst/>
          </a:prstGeom>
          <a:solidFill>
            <a:schemeClr val="tx2">
              <a:lumMod val="1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l="8148" r="59352"/>
          <a:stretch>
            <a:fillRect/>
          </a:stretch>
        </p:blipFill>
        <p:spPr>
          <a:xfrm>
            <a:off x="8229598" y="10"/>
            <a:ext cx="3962401" cy="6857990"/>
          </a:xfrm>
          <a:prstGeom prst="rect">
            <a:avLst/>
          </a:prstGeom>
        </p:spPr>
      </p:pic>
      <p:sp>
        <p:nvSpPr>
          <p:cNvPr id="50" name="Freeform 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grayWhite">
          <a:xfrm>
            <a:off x="1" y="659027"/>
            <a:ext cx="9042690" cy="1035152"/>
          </a:xfrm>
          <a:custGeom>
            <a:avLst/>
            <a:gdLst>
              <a:gd name="T0" fmla="*/ 1900 w 1902"/>
              <a:gd name="T1" fmla="*/ 77 h 163"/>
              <a:gd name="T2" fmla="*/ 1826 w 1902"/>
              <a:gd name="T3" fmla="*/ 3 h 163"/>
              <a:gd name="T4" fmla="*/ 1825 w 1902"/>
              <a:gd name="T5" fmla="*/ 2 h 163"/>
              <a:gd name="T6" fmla="*/ 1819 w 1902"/>
              <a:gd name="T7" fmla="*/ 0 h 163"/>
              <a:gd name="T8" fmla="*/ 1363 w 1902"/>
              <a:gd name="T9" fmla="*/ 0 h 163"/>
              <a:gd name="T10" fmla="*/ 1348 w 1902"/>
              <a:gd name="T11" fmla="*/ 0 h 163"/>
              <a:gd name="T12" fmla="*/ 1225 w 1902"/>
              <a:gd name="T13" fmla="*/ 0 h 163"/>
              <a:gd name="T14" fmla="*/ 1033 w 1902"/>
              <a:gd name="T15" fmla="*/ 0 h 163"/>
              <a:gd name="T16" fmla="*/ 892 w 1902"/>
              <a:gd name="T17" fmla="*/ 0 h 163"/>
              <a:gd name="T18" fmla="*/ 786 w 1902"/>
              <a:gd name="T19" fmla="*/ 0 h 163"/>
              <a:gd name="T20" fmla="*/ 577 w 1902"/>
              <a:gd name="T21" fmla="*/ 0 h 163"/>
              <a:gd name="T22" fmla="*/ 562 w 1902"/>
              <a:gd name="T23" fmla="*/ 0 h 163"/>
              <a:gd name="T24" fmla="*/ 439 w 1902"/>
              <a:gd name="T25" fmla="*/ 0 h 163"/>
              <a:gd name="T26" fmla="*/ 106 w 1902"/>
              <a:gd name="T27" fmla="*/ 0 h 163"/>
              <a:gd name="T28" fmla="*/ 0 w 1902"/>
              <a:gd name="T29" fmla="*/ 0 h 163"/>
              <a:gd name="T30" fmla="*/ 0 w 1902"/>
              <a:gd name="T31" fmla="*/ 163 h 163"/>
              <a:gd name="T32" fmla="*/ 106 w 1902"/>
              <a:gd name="T33" fmla="*/ 163 h 163"/>
              <a:gd name="T34" fmla="*/ 439 w 1902"/>
              <a:gd name="T35" fmla="*/ 163 h 163"/>
              <a:gd name="T36" fmla="*/ 562 w 1902"/>
              <a:gd name="T37" fmla="*/ 163 h 163"/>
              <a:gd name="T38" fmla="*/ 577 w 1902"/>
              <a:gd name="T39" fmla="*/ 163 h 163"/>
              <a:gd name="T40" fmla="*/ 786 w 1902"/>
              <a:gd name="T41" fmla="*/ 163 h 163"/>
              <a:gd name="T42" fmla="*/ 892 w 1902"/>
              <a:gd name="T43" fmla="*/ 163 h 163"/>
              <a:gd name="T44" fmla="*/ 1033 w 1902"/>
              <a:gd name="T45" fmla="*/ 163 h 163"/>
              <a:gd name="T46" fmla="*/ 1225 w 1902"/>
              <a:gd name="T47" fmla="*/ 163 h 163"/>
              <a:gd name="T48" fmla="*/ 1348 w 1902"/>
              <a:gd name="T49" fmla="*/ 163 h 163"/>
              <a:gd name="T50" fmla="*/ 1363 w 1902"/>
              <a:gd name="T51" fmla="*/ 163 h 163"/>
              <a:gd name="T52" fmla="*/ 1819 w 1902"/>
              <a:gd name="T53" fmla="*/ 163 h 163"/>
              <a:gd name="T54" fmla="*/ 1825 w 1902"/>
              <a:gd name="T55" fmla="*/ 161 h 163"/>
              <a:gd name="T56" fmla="*/ 1826 w 1902"/>
              <a:gd name="T57" fmla="*/ 160 h 163"/>
              <a:gd name="T58" fmla="*/ 1900 w 1902"/>
              <a:gd name="T59" fmla="*/ 86 h 163"/>
              <a:gd name="T60" fmla="*/ 1900 w 1902"/>
              <a:gd name="T61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2" h="163">
                <a:moveTo>
                  <a:pt x="1900" y="77"/>
                </a:moveTo>
                <a:cubicBezTo>
                  <a:pt x="1826" y="3"/>
                  <a:pt x="1826" y="3"/>
                  <a:pt x="1826" y="3"/>
                </a:cubicBezTo>
                <a:cubicBezTo>
                  <a:pt x="1825" y="2"/>
                  <a:pt x="1825" y="2"/>
                  <a:pt x="1825" y="2"/>
                </a:cubicBezTo>
                <a:cubicBezTo>
                  <a:pt x="1823" y="1"/>
                  <a:pt x="1821" y="0"/>
                  <a:pt x="1819" y="0"/>
                </a:cubicBezTo>
                <a:cubicBezTo>
                  <a:pt x="1363" y="0"/>
                  <a:pt x="1363" y="0"/>
                  <a:pt x="1363" y="0"/>
                </a:cubicBezTo>
                <a:cubicBezTo>
                  <a:pt x="1348" y="0"/>
                  <a:pt x="1348" y="0"/>
                  <a:pt x="1348" y="0"/>
                </a:cubicBezTo>
                <a:cubicBezTo>
                  <a:pt x="1225" y="0"/>
                  <a:pt x="1225" y="0"/>
                  <a:pt x="1225" y="0"/>
                </a:cubicBezTo>
                <a:cubicBezTo>
                  <a:pt x="1033" y="0"/>
                  <a:pt x="1033" y="0"/>
                  <a:pt x="1033" y="0"/>
                </a:cubicBezTo>
                <a:cubicBezTo>
                  <a:pt x="892" y="0"/>
                  <a:pt x="892" y="0"/>
                  <a:pt x="892" y="0"/>
                </a:cubicBezTo>
                <a:cubicBezTo>
                  <a:pt x="786" y="0"/>
                  <a:pt x="786" y="0"/>
                  <a:pt x="786" y="0"/>
                </a:cubicBezTo>
                <a:cubicBezTo>
                  <a:pt x="577" y="0"/>
                  <a:pt x="577" y="0"/>
                  <a:pt x="577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39" y="163"/>
                  <a:pt x="439" y="163"/>
                  <a:pt x="439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7" y="163"/>
                  <a:pt x="577" y="163"/>
                  <a:pt x="577" y="163"/>
                </a:cubicBezTo>
                <a:cubicBezTo>
                  <a:pt x="786" y="163"/>
                  <a:pt x="786" y="163"/>
                  <a:pt x="786" y="163"/>
                </a:cubicBezTo>
                <a:cubicBezTo>
                  <a:pt x="892" y="163"/>
                  <a:pt x="892" y="163"/>
                  <a:pt x="892" y="163"/>
                </a:cubicBezTo>
                <a:cubicBezTo>
                  <a:pt x="1033" y="163"/>
                  <a:pt x="1033" y="163"/>
                  <a:pt x="1033" y="163"/>
                </a:cubicBezTo>
                <a:cubicBezTo>
                  <a:pt x="1225" y="163"/>
                  <a:pt x="1225" y="163"/>
                  <a:pt x="1225" y="163"/>
                </a:cubicBezTo>
                <a:cubicBezTo>
                  <a:pt x="1348" y="163"/>
                  <a:pt x="1348" y="163"/>
                  <a:pt x="1348" y="163"/>
                </a:cubicBezTo>
                <a:cubicBezTo>
                  <a:pt x="1363" y="163"/>
                  <a:pt x="1363" y="163"/>
                  <a:pt x="1363" y="163"/>
                </a:cubicBezTo>
                <a:cubicBezTo>
                  <a:pt x="1819" y="163"/>
                  <a:pt x="1819" y="163"/>
                  <a:pt x="1819" y="163"/>
                </a:cubicBezTo>
                <a:cubicBezTo>
                  <a:pt x="1821" y="163"/>
                  <a:pt x="1823" y="162"/>
                  <a:pt x="1825" y="161"/>
                </a:cubicBezTo>
                <a:cubicBezTo>
                  <a:pt x="1825" y="160"/>
                  <a:pt x="1825" y="160"/>
                  <a:pt x="1826" y="160"/>
                </a:cubicBezTo>
                <a:cubicBezTo>
                  <a:pt x="1900" y="86"/>
                  <a:pt x="1900" y="86"/>
                  <a:pt x="1900" y="86"/>
                </a:cubicBezTo>
                <a:cubicBezTo>
                  <a:pt x="1902" y="83"/>
                  <a:pt x="1902" y="79"/>
                  <a:pt x="1900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867" y="787400"/>
            <a:ext cx="7145866" cy="778933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EFFFF"/>
                </a:solidFill>
              </a:rPr>
              <a:t>Proposed Solution</a:t>
            </a:r>
            <a:endParaRPr lang="en-US" sz="3200">
              <a:solidFill>
                <a:srgbClr val="FEFFFF"/>
              </a:solidFill>
            </a:endParaRPr>
          </a:p>
        </p:txBody>
      </p:sp>
      <p:graphicFrame>
        <p:nvGraphicFramePr>
          <p:cNvPr id="52" name="Content Placeholder 2"/>
          <p:cNvGraphicFramePr>
            <a:graphicFrameLocks noGrp="1"/>
          </p:cNvGraphicFramePr>
          <p:nvPr>
            <p:ph idx="1"/>
          </p:nvPr>
        </p:nvGraphicFramePr>
        <p:xfrm>
          <a:off x="541866" y="2032000"/>
          <a:ext cx="7145867" cy="3879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Low angle view of building corner against the clear blue sky"/>
          <p:cNvPicPr>
            <a:picLocks noChangeAspect="1"/>
          </p:cNvPicPr>
          <p:nvPr/>
        </p:nvPicPr>
        <p:blipFill rotWithShape="1">
          <a:blip r:embed="rId1">
            <a:alphaModFix amt="40000"/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7670" b="73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75" name="Group 74"/>
          <p:cNvGrpSpPr>
            <a:grpSpLocks noGrp="1" noRot="1" noChangeAspect="1" noMove="1" noResize="1" noUngrp="1"/>
          </p:cNvGrpSpPr>
          <p:nvPr/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49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7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2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3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4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5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9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0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pPr lvl="1"/>
            <a:r>
              <a:rPr lang="en-US" kern="1200">
                <a:latin typeface="+mj-lt"/>
                <a:ea typeface="+mj-ea"/>
                <a:cs typeface="+mj-cs"/>
              </a:rPr>
              <a:t>Normalization </a:t>
            </a:r>
            <a:endParaRPr lang="en-US">
              <a:ea typeface="+mj-ea"/>
              <a:cs typeface="+mj-cs"/>
            </a:endParaRPr>
          </a:p>
        </p:txBody>
      </p:sp>
      <p:grpSp>
        <p:nvGrpSpPr>
          <p:cNvPr id="62" name="Group 61"/>
          <p:cNvGrpSpPr>
            <a:grpSpLocks noGrp="1" noRot="1" noChangeAspect="1" noMove="1" noResize="1" noUngrp="1"/>
          </p:cNvGrpSpPr>
          <p:nvPr/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63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4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5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6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7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8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9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3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4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6" name="Rectangle 7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8" name="Freeform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80" name="Content Placeholder 2"/>
          <p:cNvGraphicFramePr>
            <a:graphicFrameLocks noGrp="1"/>
          </p:cNvGraphicFramePr>
          <p:nvPr>
            <p:ph idx="1"/>
          </p:nvPr>
        </p:nvGraphicFramePr>
        <p:xfrm>
          <a:off x="2589212" y="2133600"/>
          <a:ext cx="8915400" cy="3777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87825" y="960782"/>
            <a:ext cx="31805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/>
              <a:t>Before </a:t>
            </a:r>
            <a:endParaRPr 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7451221" y="960781"/>
            <a:ext cx="31805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 dirty="0"/>
              <a:t>After</a:t>
            </a:r>
            <a:endParaRPr lang="en-US" dirty="0"/>
          </a:p>
        </p:txBody>
      </p:sp>
      <p:pic>
        <p:nvPicPr>
          <p:cNvPr id="2" name="Picture 1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7324" y="1716657"/>
            <a:ext cx="4913955" cy="4114800"/>
          </a:xfrm>
          <a:prstGeom prst="rect">
            <a:avLst/>
          </a:prstGeom>
        </p:spPr>
      </p:pic>
      <p:pic>
        <p:nvPicPr>
          <p:cNvPr id="3" name="Picture 2" descr="A computer screen shot of a computer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398" y="1716657"/>
            <a:ext cx="6032639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 descr="Geometric shapes on a wooden background"/>
          <p:cNvPicPr>
            <a:picLocks noChangeAspect="1"/>
          </p:cNvPicPr>
          <p:nvPr/>
        </p:nvPicPr>
        <p:blipFill rotWithShape="1">
          <a:blip r:embed="rId1">
            <a:alphaModFix amt="40000"/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340" b="1339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52" name="Group 51"/>
          <p:cNvGrpSpPr>
            <a:grpSpLocks noGrp="1" noRot="1" noChangeAspect="1" noMove="1" noResize="1" noUngrp="1"/>
          </p:cNvGrpSpPr>
          <p:nvPr/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53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4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5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9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0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2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3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4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 dirty="0"/>
              <a:t>Learning</a:t>
            </a:r>
            <a:endParaRPr lang="en-US" dirty="0"/>
          </a:p>
        </p:txBody>
      </p:sp>
      <p:grpSp>
        <p:nvGrpSpPr>
          <p:cNvPr id="66" name="Group 65"/>
          <p:cNvGrpSpPr>
            <a:grpSpLocks noGrp="1" noRot="1" noChangeAspect="1" noMove="1" noResize="1" noUngrp="1"/>
          </p:cNvGrpSpPr>
          <p:nvPr/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67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8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9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3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4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5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6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7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8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80" name="Rectangle 7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" name="Freeform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buFont typeface="Arial" panose="020B0604020202020204"/>
              <a:buChar char="•"/>
            </a:pPr>
            <a:r>
              <a:rPr lang="en-US" b="1">
                <a:ea typeface="+mn-lt"/>
                <a:cs typeface="+mn-lt"/>
              </a:rPr>
              <a:t>Continuous Learning Culture:</a:t>
            </a:r>
            <a:endParaRPr lang="en-US"/>
          </a:p>
          <a:p>
            <a:pPr marL="914400" lvl="1" indent="-171450">
              <a:lnSpc>
                <a:spcPct val="90000"/>
              </a:lnSpc>
              <a:buFont typeface="Arial" panose="020B0604020202020204"/>
              <a:buChar char="•"/>
            </a:pPr>
            <a:r>
              <a:rPr lang="en-US">
                <a:ea typeface="+mn-lt"/>
                <a:cs typeface="+mn-lt"/>
              </a:rPr>
              <a:t>Fostering an environment where individuals and organizations are committed to ongoing learning and development.</a:t>
            </a:r>
            <a:endParaRPr lang="en-US"/>
          </a:p>
          <a:p>
            <a:pPr>
              <a:lnSpc>
                <a:spcPct val="90000"/>
              </a:lnSpc>
              <a:buFont typeface="Arial" panose="020B0604020202020204"/>
              <a:buChar char="•"/>
            </a:pPr>
            <a:r>
              <a:rPr lang="en-US" b="1">
                <a:ea typeface="+mn-lt"/>
                <a:cs typeface="+mn-lt"/>
              </a:rPr>
              <a:t>Adaptive Learning Strategies:</a:t>
            </a:r>
            <a:endParaRPr lang="en-US"/>
          </a:p>
          <a:p>
            <a:pPr marL="914400" lvl="1" indent="-171450">
              <a:lnSpc>
                <a:spcPct val="90000"/>
              </a:lnSpc>
              <a:buFont typeface="Arial" panose="020B0604020202020204"/>
              <a:buChar char="•"/>
            </a:pPr>
            <a:r>
              <a:rPr lang="en-US">
                <a:ea typeface="+mn-lt"/>
                <a:cs typeface="+mn-lt"/>
              </a:rPr>
              <a:t>Embracing versatile approaches to learning that cater to diverse needs, preferences, and evolving educational technologies.</a:t>
            </a:r>
            <a:endParaRPr lang="en-US"/>
          </a:p>
          <a:p>
            <a:pPr>
              <a:lnSpc>
                <a:spcPct val="90000"/>
              </a:lnSpc>
              <a:buFont typeface="Arial" panose="020B0604020202020204"/>
              <a:buChar char="•"/>
            </a:pPr>
            <a:r>
              <a:rPr lang="en-US" b="1">
                <a:ea typeface="+mn-lt"/>
                <a:cs typeface="+mn-lt"/>
              </a:rPr>
              <a:t>Personalized Learning Paths:</a:t>
            </a:r>
            <a:endParaRPr lang="en-US"/>
          </a:p>
          <a:p>
            <a:pPr marL="914400" lvl="1" indent="-171450">
              <a:lnSpc>
                <a:spcPct val="90000"/>
              </a:lnSpc>
              <a:buFont typeface="Arial" panose="020B0604020202020204"/>
              <a:buChar char="•"/>
            </a:pPr>
            <a:r>
              <a:rPr lang="en-US">
                <a:ea typeface="+mn-lt"/>
                <a:cs typeface="+mn-lt"/>
              </a:rPr>
              <a:t>Tailoring learning experiences to the individual needs and goals of learners, acknowledging diverse learning styles and paces.</a:t>
            </a:r>
            <a:endParaRPr lang="en-US"/>
          </a:p>
          <a:p>
            <a:pPr>
              <a:lnSpc>
                <a:spcPct val="90000"/>
              </a:lnSpc>
              <a:buFont typeface="Arial" panose="020B0604020202020204"/>
              <a:buChar char="•"/>
            </a:pPr>
            <a:r>
              <a:rPr lang="en-US" b="1">
                <a:ea typeface="+mn-lt"/>
                <a:cs typeface="+mn-lt"/>
              </a:rPr>
              <a:t>Data-Driven Learning Analytics:</a:t>
            </a:r>
            <a:endParaRPr lang="en-US"/>
          </a:p>
          <a:p>
            <a:pPr marL="914400" lvl="1" indent="-171450">
              <a:lnSpc>
                <a:spcPct val="90000"/>
              </a:lnSpc>
              <a:buFont typeface="Arial" panose="020B0604020202020204"/>
              <a:buChar char="•"/>
            </a:pPr>
            <a:r>
              <a:rPr lang="en-US">
                <a:ea typeface="+mn-lt"/>
                <a:cs typeface="+mn-lt"/>
              </a:rPr>
              <a:t>Utilizing insights from learning analytics to inform decision-making, enhance educational strategies, and measure the effectiveness of learning initiatives.</a:t>
            </a:r>
            <a:endParaRPr lang="en-US"/>
          </a:p>
          <a:p>
            <a:pPr>
              <a:lnSpc>
                <a:spcPct val="90000"/>
              </a:lnSpc>
              <a:buFont typeface="Arial" panose="020B0604020202020204" charset="2"/>
              <a:buChar char="•"/>
            </a:pP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418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w angle view of building corner against the clear blue sky"/>
          <p:cNvPicPr>
            <a:picLocks noChangeAspect="1"/>
          </p:cNvPicPr>
          <p:nvPr/>
        </p:nvPicPr>
        <p:blipFill rotWithShape="1">
          <a:blip r:embed="rId1">
            <a:alphaModFix amt="35000"/>
          </a:blip>
          <a:srcRect t="17670" b="7330"/>
          <a:stretch>
            <a:fillRect/>
          </a:stretch>
        </p:blipFill>
        <p:spPr>
          <a:xfrm>
            <a:off x="-8825" y="-561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Conclusion 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buClr>
                <a:srgbClr val="3B8DE5"/>
              </a:buClr>
              <a:buFont typeface="Arial" panose="020B0604020202020204"/>
              <a:buChar char="•"/>
            </a:pPr>
            <a:r>
              <a:rPr lang="en-US" sz="1400" b="1">
                <a:ea typeface="+mn-lt"/>
                <a:cs typeface="+mn-lt"/>
              </a:rPr>
              <a:t>Holistic Solution for Multi-Branch Management:</a:t>
            </a:r>
            <a:endParaRPr lang="en-US" sz="1400"/>
          </a:p>
          <a:p>
            <a:pPr marL="1028700" lvl="1">
              <a:lnSpc>
                <a:spcPct val="90000"/>
              </a:lnSpc>
              <a:buClr>
                <a:srgbClr val="3B8DE5"/>
              </a:buClr>
              <a:buFont typeface="Arial" panose="020B0604020202020204"/>
              <a:buChar char="•"/>
            </a:pPr>
            <a:r>
              <a:rPr lang="en-US" sz="1400">
                <a:ea typeface="+mn-lt"/>
                <a:cs typeface="+mn-lt"/>
              </a:rPr>
              <a:t>The DBMS for Four Seasons Hotels is a comprehensive solution tailored to manage the challenges of a multi-branch hotel chain.</a:t>
            </a:r>
            <a:endParaRPr lang="en-US" sz="1400"/>
          </a:p>
          <a:p>
            <a:pPr>
              <a:lnSpc>
                <a:spcPct val="90000"/>
              </a:lnSpc>
              <a:buClr>
                <a:srgbClr val="3B8DE5"/>
              </a:buClr>
              <a:buFont typeface="Arial" panose="020B0604020202020204"/>
              <a:buChar char="•"/>
            </a:pPr>
            <a:r>
              <a:rPr lang="en-US" sz="1400" b="1" dirty="0">
                <a:ea typeface="+mn-lt"/>
                <a:cs typeface="+mn-lt"/>
              </a:rPr>
              <a:t>Normalization-Centric Design:</a:t>
            </a:r>
            <a:endParaRPr lang="en-US" sz="1400"/>
          </a:p>
          <a:p>
            <a:pPr marL="1028700" lvl="1">
              <a:lnSpc>
                <a:spcPct val="90000"/>
              </a:lnSpc>
              <a:buClr>
                <a:srgbClr val="3B8DE5"/>
              </a:buClr>
              <a:buFont typeface="Arial" panose="020B0604020202020204"/>
              <a:buChar char="•"/>
            </a:pPr>
            <a:r>
              <a:rPr lang="en-US" sz="1400">
                <a:ea typeface="+mn-lt"/>
                <a:cs typeface="+mn-lt"/>
              </a:rPr>
              <a:t>The methodical database design, centered around Third Normal Form (3NF), aims at ensuring data consistency, minimizing redundancy, and optimizing overall system performance.</a:t>
            </a:r>
            <a:endParaRPr lang="en-US" sz="1400"/>
          </a:p>
          <a:p>
            <a:pPr>
              <a:lnSpc>
                <a:spcPct val="90000"/>
              </a:lnSpc>
              <a:buClr>
                <a:srgbClr val="3B8DE5"/>
              </a:buClr>
              <a:buFont typeface="Arial" panose="020B0604020202020204"/>
              <a:buChar char="•"/>
            </a:pPr>
            <a:r>
              <a:rPr lang="en-US" sz="1400" b="1" dirty="0">
                <a:ea typeface="+mn-lt"/>
                <a:cs typeface="+mn-lt"/>
              </a:rPr>
              <a:t>Crucial Functionalities:</a:t>
            </a:r>
            <a:endParaRPr lang="en-US" sz="1400"/>
          </a:p>
          <a:p>
            <a:pPr marL="1028700" lvl="1">
              <a:lnSpc>
                <a:spcPct val="90000"/>
              </a:lnSpc>
              <a:buClr>
                <a:srgbClr val="3B8DE5"/>
              </a:buClr>
              <a:buFont typeface="Arial" panose="020B0604020202020204"/>
              <a:buChar char="•"/>
            </a:pPr>
            <a:r>
              <a:rPr lang="en-US" sz="1400">
                <a:ea typeface="+mn-lt"/>
                <a:cs typeface="+mn-lt"/>
              </a:rPr>
              <a:t>Encompassing real-time room status tracking, detailed booking information, comprehensive guest profiles, employee records, and meticulous historical data management, the system meets intricate hospitality sector demands.</a:t>
            </a:r>
            <a:endParaRPr lang="en-US" sz="1400"/>
          </a:p>
          <a:p>
            <a:pPr>
              <a:lnSpc>
                <a:spcPct val="90000"/>
              </a:lnSpc>
              <a:buClr>
                <a:srgbClr val="3B8DE5"/>
              </a:buClr>
              <a:buFont typeface="Arial" panose="020B0604020202020204"/>
              <a:buChar char="•"/>
            </a:pPr>
            <a:r>
              <a:rPr lang="en-US" sz="1400" b="1" dirty="0">
                <a:ea typeface="+mn-lt"/>
                <a:cs typeface="+mn-lt"/>
              </a:rPr>
              <a:t>Commitment to Excellence:</a:t>
            </a:r>
            <a:endParaRPr lang="en-US" sz="1400"/>
          </a:p>
          <a:p>
            <a:pPr marL="1028700" lvl="1">
              <a:lnSpc>
                <a:spcPct val="90000"/>
              </a:lnSpc>
              <a:buClr>
                <a:srgbClr val="3B8DE5"/>
              </a:buClr>
              <a:buFont typeface="Arial" panose="020B0604020202020204"/>
              <a:buChar char="•"/>
            </a:pPr>
            <a:r>
              <a:rPr lang="en-US" sz="1400">
                <a:ea typeface="+mn-lt"/>
                <a:cs typeface="+mn-lt"/>
              </a:rPr>
              <a:t>The DBMS emphasizes continuous improvement, adaptability to industry trends, and a user-friendly interface, promising a substantial impact on operational efficiency and service excellence for Four Seasons Hotels.</a:t>
            </a:r>
            <a:endParaRPr lang="en-US" sz="1400"/>
          </a:p>
          <a:p>
            <a:pPr>
              <a:lnSpc>
                <a:spcPct val="90000"/>
              </a:lnSpc>
              <a:buClr>
                <a:srgbClr val="3B8DE5"/>
              </a:buClr>
              <a:buFont typeface="Arial" panose="020B0604020202020204" charset="2"/>
              <a:buChar char="•"/>
            </a:pPr>
            <a:endParaRPr lang="en-US" sz="14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Wisp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2150</Words>
  <Application>WPS Slides</Application>
  <PresentationFormat>Widescreen</PresentationFormat>
  <Paragraphs>52</Paragraphs>
  <Slides>10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4" baseType="lpstr">
      <vt:lpstr>Arial</vt:lpstr>
      <vt:lpstr>SimSun</vt:lpstr>
      <vt:lpstr>Wingdings</vt:lpstr>
      <vt:lpstr>Wingdings 3</vt:lpstr>
      <vt:lpstr>Symbol</vt:lpstr>
      <vt:lpstr>Arial</vt:lpstr>
      <vt:lpstr>Times New Roman</vt:lpstr>
      <vt:lpstr>Century Gothic</vt:lpstr>
      <vt:lpstr>Arial</vt:lpstr>
      <vt:lpstr>Microsoft YaHei</vt:lpstr>
      <vt:lpstr>Arial Unicode MS</vt:lpstr>
      <vt:lpstr>Calibri</vt:lpstr>
      <vt:lpstr>Century Gothic</vt:lpstr>
      <vt:lpstr>Wisp</vt:lpstr>
      <vt:lpstr>Four Seasons Hotel Database Management System</vt:lpstr>
      <vt:lpstr>Outline</vt:lpstr>
      <vt:lpstr>Introduction</vt:lpstr>
      <vt:lpstr>Literature Review</vt:lpstr>
      <vt:lpstr>Proposed Solution</vt:lpstr>
      <vt:lpstr>Normalization </vt:lpstr>
      <vt:lpstr>PowerPoint 演示文稿</vt:lpstr>
      <vt:lpstr>Learning</vt:lpstr>
      <vt:lpstr>Conclusion </vt:lpstr>
      <vt:lpstr>Thank you so much Any Question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CEP Presentation</dc:title>
  <dc:creator>Dr. Muhammad Shoaib Khaliq</dc:creator>
  <cp:lastModifiedBy>butt0</cp:lastModifiedBy>
  <cp:revision>283</cp:revision>
  <cp:lastPrinted>2023-08-02T07:35:00Z</cp:lastPrinted>
  <dcterms:created xsi:type="dcterms:W3CDTF">2020-10-16T15:32:00Z</dcterms:created>
  <dcterms:modified xsi:type="dcterms:W3CDTF">2025-04-08T07:29:14Z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C01428A1C76A4B0AB6F73A55E10752F4_12</vt:lpwstr>
  </property>
  <property fmtid="{D5CDD505-2E9C-101B-9397-08002B2CF9AE}" pid="3" name="KSOProductBuildVer">
    <vt:lpwstr>2057-12.2.0.20782</vt:lpwstr>
  </property>
</Properties>
</file>